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5.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7.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8.xml" ContentType="application/vnd.openxmlformats-officedocument.theme+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 id="2147483720" r:id="rId2"/>
    <p:sldMasterId id="2147483705" r:id="rId3"/>
    <p:sldMasterId id="2147483746" r:id="rId4"/>
    <p:sldMasterId id="2147483789" r:id="rId5"/>
    <p:sldMasterId id="2147483974" r:id="rId6"/>
    <p:sldMasterId id="2147483995" r:id="rId7"/>
    <p:sldMasterId id="2147484016" r:id="rId8"/>
    <p:sldMasterId id="2147484037" r:id="rId9"/>
  </p:sldMasterIdLst>
  <p:notesMasterIdLst>
    <p:notesMasterId r:id="rId33"/>
  </p:notesMasterIdLst>
  <p:handoutMasterIdLst>
    <p:handoutMasterId r:id="rId34"/>
  </p:handoutMasterIdLst>
  <p:sldIdLst>
    <p:sldId id="256" r:id="rId10"/>
    <p:sldId id="257" r:id="rId11"/>
    <p:sldId id="273" r:id="rId12"/>
    <p:sldId id="274" r:id="rId13"/>
    <p:sldId id="470" r:id="rId14"/>
    <p:sldId id="471" r:id="rId15"/>
    <p:sldId id="486" r:id="rId16"/>
    <p:sldId id="270" r:id="rId17"/>
    <p:sldId id="269" r:id="rId18"/>
    <p:sldId id="478" r:id="rId19"/>
    <p:sldId id="260" r:id="rId20"/>
    <p:sldId id="472" r:id="rId21"/>
    <p:sldId id="479" r:id="rId22"/>
    <p:sldId id="481" r:id="rId23"/>
    <p:sldId id="480" r:id="rId24"/>
    <p:sldId id="482" r:id="rId25"/>
    <p:sldId id="474" r:id="rId26"/>
    <p:sldId id="475" r:id="rId27"/>
    <p:sldId id="477" r:id="rId28"/>
    <p:sldId id="489" r:id="rId29"/>
    <p:sldId id="487" r:id="rId30"/>
    <p:sldId id="488" r:id="rId31"/>
    <p:sldId id="268" r:id="rId32"/>
  </p:sldIdLst>
  <p:sldSz cx="9144000" cy="6858000" type="screen4x3"/>
  <p:notesSz cx="6858000" cy="9144000"/>
  <p:defaultTex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692B"/>
    <a:srgbClr val="002F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725" autoAdjust="0"/>
    <p:restoredTop sz="93792" autoAdjust="0"/>
  </p:normalViewPr>
  <p:slideViewPr>
    <p:cSldViewPr snapToGrid="0">
      <p:cViewPr varScale="1">
        <p:scale>
          <a:sx n="67" d="100"/>
          <a:sy n="67" d="100"/>
        </p:scale>
        <p:origin x="872" y="44"/>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21" Type="http://schemas.openxmlformats.org/officeDocument/2006/relationships/slide" Target="slides/slide12.xml"/><Relationship Id="rId34" Type="http://schemas.openxmlformats.org/officeDocument/2006/relationships/handoutMaster" Target="handoutMasters/handoutMaster1.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viewProps" Target="view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presProps" Target="presProps.xml"/><Relationship Id="rId8" Type="http://schemas.openxmlformats.org/officeDocument/2006/relationships/slideMaster" Target="slideMasters/slideMaster8.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529D467E-D95C-4C1F-9457-457F858DB05E}" type="datetimeFigureOut">
              <a:rPr lang="en-GB"/>
              <a:pPr>
                <a:defRPr/>
              </a:pPr>
              <a:t>02/12/2021</a:t>
            </a:fld>
            <a:endParaRPr lang="en-GB"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0B4EA7EB-E0F2-48A7-BB0D-28AD8CF14576}" type="slidenum">
              <a:rPr lang="en-GB"/>
              <a:pPr>
                <a:defRPr/>
              </a:pPr>
              <a:t>‹#›</a:t>
            </a:fld>
            <a:endParaRPr lang="en-GB"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DA00A2CB-0CE1-407A-A891-1DF3E69D3F60}" type="datetimeFigureOut">
              <a:rPr lang="en-GB"/>
              <a:pPr>
                <a:defRPr/>
              </a:pPr>
              <a:t>02/12/2021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wrap="square" lIns="91440" tIns="45720" rIns="91440" bIns="45720" numCol="1" anchor="t" anchorCtr="0" compatLnSpc="1">
            <a:prstTxWarp prst="textNoShape">
              <a:avLst/>
            </a:prstTxWarp>
          </a:body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FAC05149-3928-4D00-8233-32BEB0D21164}"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Arial" panose="020B0604020202020204" pitchFamily="34" charset="0"/>
                <a:ea typeface="Cambria" panose="02040503050406030204" pitchFamily="18" charset="0"/>
                <a:cs typeface="Arial" panose="020B0604020202020204" pitchFamily="34" charset="0"/>
              </a:rPr>
              <a:t>Hi everyone, so pleased to be here to talk about how a 4 day week might help Sussex workers thrive.</a:t>
            </a:r>
            <a:endParaRPr lang="en-GB" sz="1800" dirty="0">
              <a:effectLst/>
              <a:latin typeface="Arial" panose="020B0604020202020204" pitchFamily="34" charset="0"/>
              <a:ea typeface="Cambria" panose="02040503050406030204" pitchFamily="18"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pPr>
              <a:defRPr/>
            </a:pPr>
            <a:fld id="{FAC05149-3928-4D00-8233-32BEB0D21164}" type="slidenum">
              <a:rPr lang="en-GB" smtClean="0"/>
              <a:pPr>
                <a:defRPr/>
              </a:pPr>
              <a:t>1</a:t>
            </a:fld>
            <a:endParaRPr lang="en-GB"/>
          </a:p>
        </p:txBody>
      </p:sp>
    </p:spTree>
    <p:extLst>
      <p:ext uri="{BB962C8B-B14F-4D97-AF65-F5344CB8AC3E}">
        <p14:creationId xmlns:p14="http://schemas.microsoft.com/office/powerpoint/2010/main" val="24197852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US" sz="1800" dirty="0">
                <a:effectLst/>
                <a:latin typeface="Arial" panose="020B0604020202020204" pitchFamily="34" charset="0"/>
                <a:ea typeface="Cambria" panose="02040503050406030204" pitchFamily="18" charset="0"/>
                <a:cs typeface="Arial" panose="020B0604020202020204" pitchFamily="34" charset="0"/>
              </a:rPr>
              <a:t>So why aren’t we all working 4 days?!</a:t>
            </a:r>
            <a:endParaRPr lang="en-GB" sz="1800" dirty="0">
              <a:effectLst/>
              <a:latin typeface="Arial" panose="020B0604020202020204" pitchFamily="34" charset="0"/>
              <a:ea typeface="Cambria" panose="02040503050406030204" pitchFamily="18" charset="0"/>
              <a:cs typeface="Arial" panose="020B0604020202020204" pitchFamily="34" charset="0"/>
            </a:endParaRPr>
          </a:p>
          <a:p>
            <a:pPr>
              <a:lnSpc>
                <a:spcPct val="115000"/>
              </a:lnSpc>
            </a:pPr>
            <a:r>
              <a:rPr lang="en-US" sz="1800" dirty="0">
                <a:effectLst/>
                <a:latin typeface="Arial" panose="020B0604020202020204" pitchFamily="34" charset="0"/>
                <a:ea typeface="Cambria" panose="02040503050406030204" pitchFamily="18" charset="0"/>
                <a:cs typeface="Arial" panose="020B0604020202020204" pitchFamily="34" charset="0"/>
              </a:rPr>
              <a:t> </a:t>
            </a:r>
            <a:endParaRPr lang="en-GB" sz="1800" dirty="0">
              <a:effectLst/>
              <a:latin typeface="Arial" panose="020B0604020202020204" pitchFamily="34" charset="0"/>
              <a:ea typeface="Cambria" panose="02040503050406030204" pitchFamily="18" charset="0"/>
              <a:cs typeface="Arial" panose="020B0604020202020204" pitchFamily="34" charset="0"/>
            </a:endParaRPr>
          </a:p>
          <a:p>
            <a:pPr>
              <a:lnSpc>
                <a:spcPct val="115000"/>
              </a:lnSpc>
            </a:pPr>
            <a:r>
              <a:rPr lang="en-US" sz="1800" dirty="0">
                <a:effectLst/>
                <a:latin typeface="Arial" panose="020B0604020202020204" pitchFamily="34" charset="0"/>
                <a:ea typeface="Cambria" panose="02040503050406030204" pitchFamily="18" charset="0"/>
                <a:cs typeface="Arial" panose="020B0604020202020204" pitchFamily="34" charset="0"/>
              </a:rPr>
              <a:t>I was at an event with Brighton Chamber of Commerce last week, and there was quite a strong consensus in the room that on paper, the 4 day week sounded like a good thing, a great aspiration, but then when it comes to the nitty gritty of actually implementing it, there could be really quite a lot of challenges.</a:t>
            </a:r>
            <a:endParaRPr lang="en-GB" sz="1800" dirty="0">
              <a:effectLst/>
              <a:latin typeface="Arial" panose="020B0604020202020204" pitchFamily="34" charset="0"/>
              <a:ea typeface="Cambria" panose="02040503050406030204" pitchFamily="18"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pPr>
              <a:defRPr/>
            </a:pPr>
            <a:fld id="{FAC05149-3928-4D00-8233-32BEB0D21164}" type="slidenum">
              <a:rPr lang="en-GB" smtClean="0"/>
              <a:pPr>
                <a:defRPr/>
              </a:pPr>
              <a:t>10</a:t>
            </a:fld>
            <a:endParaRPr lang="en-GB"/>
          </a:p>
        </p:txBody>
      </p:sp>
    </p:spTree>
    <p:extLst>
      <p:ext uri="{BB962C8B-B14F-4D97-AF65-F5344CB8AC3E}">
        <p14:creationId xmlns:p14="http://schemas.microsoft.com/office/powerpoint/2010/main" val="28802475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Arial" panose="020B0604020202020204" pitchFamily="34" charset="0"/>
                <a:ea typeface="Cambria" panose="02040503050406030204" pitchFamily="18" charset="0"/>
                <a:cs typeface="Arial" panose="020B0604020202020204" pitchFamily="34" charset="0"/>
              </a:rPr>
              <a:t>These were some of the questions coming up, “how do we get the same amount of work done in less time?”, for customer service industries, “what if everyone’s off on the same day, who answers the phone?”, “what about staff who are working part-time, is it fair on them?”, and for some sectors, real worries around “how can we afford to, essentially, give everyone a pay rise?” because I think its fair to say, many of the trials so far have been done in knowledge economy businesses, and here it makes sense that one could potentially increase productivity by working smarter, not harder. But let’s take social care, which is a big employer locally, that’s maybe more of a challenge – because you can’t reasonably expect an increase in care given with fewer hours! So you’d be talking about essentially giving everyone a pay rise in that they’d do less work for the same money. What some social care businesses have found, however, is that they have a lot of recruitment costs, because turnover is so high – and there are a couple of examples from the States where they actually made a 4 day week work, because no one left, and so their drop in recruitment costs offset the staff salaries. It would be really useful to know if this translates on the ground here in Sussex.</a:t>
            </a:r>
            <a:endParaRPr lang="en-GB" sz="1800" dirty="0">
              <a:effectLst/>
              <a:latin typeface="Arial" panose="020B0604020202020204" pitchFamily="34" charset="0"/>
              <a:ea typeface="Cambria" panose="02040503050406030204" pitchFamily="18"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pPr>
              <a:defRPr/>
            </a:pPr>
            <a:fld id="{FAC05149-3928-4D00-8233-32BEB0D21164}" type="slidenum">
              <a:rPr lang="en-GB" smtClean="0"/>
              <a:pPr>
                <a:defRPr/>
              </a:pPr>
              <a:t>11</a:t>
            </a:fld>
            <a:endParaRPr lang="en-GB"/>
          </a:p>
        </p:txBody>
      </p:sp>
    </p:spTree>
    <p:extLst>
      <p:ext uri="{BB962C8B-B14F-4D97-AF65-F5344CB8AC3E}">
        <p14:creationId xmlns:p14="http://schemas.microsoft.com/office/powerpoint/2010/main" val="27699967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Arial" panose="020B0604020202020204" pitchFamily="34" charset="0"/>
                <a:ea typeface="Cambria" panose="02040503050406030204" pitchFamily="18" charset="0"/>
                <a:cs typeface="Arial" panose="020B0604020202020204" pitchFamily="34" charset="0"/>
              </a:rPr>
              <a:t>It can feel like a really big risk to do a 4 day week when there are all these unknown questions, and I think that’s where looking to the previous trials can be helpful for advice and guidance, these are some books and guidelines from those who’ve been there, done that, tried it out,</a:t>
            </a:r>
            <a:endParaRPr lang="en-GB" sz="1800" dirty="0">
              <a:effectLst/>
              <a:latin typeface="Arial" panose="020B0604020202020204" pitchFamily="34" charset="0"/>
              <a:ea typeface="Cambria" panose="02040503050406030204" pitchFamily="18"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pPr>
              <a:defRPr/>
            </a:pPr>
            <a:fld id="{FAC05149-3928-4D00-8233-32BEB0D21164}" type="slidenum">
              <a:rPr lang="en-GB" smtClean="0"/>
              <a:pPr>
                <a:defRPr/>
              </a:pPr>
              <a:t>12</a:t>
            </a:fld>
            <a:endParaRPr lang="en-GB"/>
          </a:p>
        </p:txBody>
      </p:sp>
    </p:spTree>
    <p:extLst>
      <p:ext uri="{BB962C8B-B14F-4D97-AF65-F5344CB8AC3E}">
        <p14:creationId xmlns:p14="http://schemas.microsoft.com/office/powerpoint/2010/main" val="16432021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US" sz="1800" dirty="0">
                <a:effectLst/>
                <a:latin typeface="Arial" panose="020B0604020202020204" pitchFamily="34" charset="0"/>
                <a:ea typeface="Cambria" panose="02040503050406030204" pitchFamily="18" charset="0"/>
                <a:cs typeface="Arial" panose="020B0604020202020204" pitchFamily="34" charset="0"/>
              </a:rPr>
              <a:t>I’ll just briefly </a:t>
            </a:r>
            <a:r>
              <a:rPr lang="en-US" sz="1800" dirty="0" err="1">
                <a:effectLst/>
                <a:latin typeface="Arial" panose="020B0604020202020204" pitchFamily="34" charset="0"/>
                <a:ea typeface="Cambria" panose="02040503050406030204" pitchFamily="18" charset="0"/>
                <a:cs typeface="Arial" panose="020B0604020202020204" pitchFamily="34" charset="0"/>
              </a:rPr>
              <a:t>summarise</a:t>
            </a:r>
            <a:r>
              <a:rPr lang="en-US" sz="1800" dirty="0">
                <a:effectLst/>
                <a:latin typeface="Arial" panose="020B0604020202020204" pitchFamily="34" charset="0"/>
                <a:ea typeface="Cambria" panose="02040503050406030204" pitchFamily="18" charset="0"/>
                <a:cs typeface="Arial" panose="020B0604020202020204" pitchFamily="34" charset="0"/>
              </a:rPr>
              <a:t> how they addressed these questions,</a:t>
            </a:r>
            <a:endParaRPr lang="en-GB" sz="1800" dirty="0">
              <a:effectLst/>
              <a:latin typeface="Arial" panose="020B0604020202020204" pitchFamily="34" charset="0"/>
              <a:ea typeface="Cambria" panose="02040503050406030204" pitchFamily="18" charset="0"/>
              <a:cs typeface="Arial" panose="020B0604020202020204" pitchFamily="34" charset="0"/>
            </a:endParaRPr>
          </a:p>
          <a:p>
            <a:pPr>
              <a:lnSpc>
                <a:spcPct val="115000"/>
              </a:lnSpc>
            </a:pPr>
            <a:r>
              <a:rPr lang="en-US" sz="1800" dirty="0">
                <a:effectLst/>
                <a:latin typeface="Arial" panose="020B0604020202020204" pitchFamily="34" charset="0"/>
                <a:ea typeface="Cambria" panose="02040503050406030204" pitchFamily="18" charset="0"/>
                <a:cs typeface="Arial" panose="020B0604020202020204" pitchFamily="34" charset="0"/>
              </a:rPr>
              <a:t> </a:t>
            </a:r>
            <a:endParaRPr lang="en-GB" sz="1800" dirty="0">
              <a:effectLst/>
              <a:latin typeface="Arial" panose="020B0604020202020204" pitchFamily="34" charset="0"/>
              <a:ea typeface="Cambria" panose="02040503050406030204" pitchFamily="18" charset="0"/>
              <a:cs typeface="Arial" panose="020B0604020202020204" pitchFamily="34" charset="0"/>
            </a:endParaRPr>
          </a:p>
          <a:p>
            <a:pPr>
              <a:lnSpc>
                <a:spcPct val="115000"/>
              </a:lnSpc>
            </a:pPr>
            <a:r>
              <a:rPr lang="en-US" sz="1800" dirty="0">
                <a:effectLst/>
                <a:latin typeface="Arial" panose="020B0604020202020204" pitchFamily="34" charset="0"/>
                <a:ea typeface="Cambria" panose="02040503050406030204" pitchFamily="18" charset="0"/>
                <a:cs typeface="Arial" panose="020B0604020202020204" pitchFamily="34" charset="0"/>
              </a:rPr>
              <a:t>Firstly in a knowledge economy type business, you can get more done by tips and tricks such shortening meetings, reducing distractions such as keeping email open when you need to be focusing on a demanding task.</a:t>
            </a:r>
            <a:endParaRPr lang="en-GB" sz="1800" dirty="0">
              <a:effectLst/>
              <a:latin typeface="Arial" panose="020B0604020202020204" pitchFamily="34" charset="0"/>
              <a:ea typeface="Cambria" panose="02040503050406030204" pitchFamily="18"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pPr>
              <a:defRPr/>
            </a:pPr>
            <a:fld id="{FAC05149-3928-4D00-8233-32BEB0D21164}" type="slidenum">
              <a:rPr lang="en-GB" smtClean="0"/>
              <a:pPr>
                <a:defRPr/>
              </a:pPr>
              <a:t>13</a:t>
            </a:fld>
            <a:endParaRPr lang="en-GB"/>
          </a:p>
        </p:txBody>
      </p:sp>
    </p:spTree>
    <p:extLst>
      <p:ext uri="{BB962C8B-B14F-4D97-AF65-F5344CB8AC3E}">
        <p14:creationId xmlns:p14="http://schemas.microsoft.com/office/powerpoint/2010/main" val="14213754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Arial" panose="020B0604020202020204" pitchFamily="34" charset="0"/>
                <a:ea typeface="Cambria" panose="02040503050406030204" pitchFamily="18" charset="0"/>
                <a:cs typeface="Arial" panose="020B0604020202020204" pitchFamily="34" charset="0"/>
              </a:rPr>
              <a:t>As to which day employees have off, well you can tailor this for the business, MRL in Hove decided to just entirely close on Fridays, but if it’s a customer service business, you can dovetail, so one person’s off on a Monday, another on Tuesday, etc.</a:t>
            </a:r>
            <a:endParaRPr lang="en-GB" sz="1800" dirty="0">
              <a:effectLst/>
              <a:latin typeface="Arial" panose="020B0604020202020204" pitchFamily="34" charset="0"/>
              <a:ea typeface="Cambria" panose="02040503050406030204" pitchFamily="18"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pPr>
              <a:defRPr/>
            </a:pPr>
            <a:fld id="{FAC05149-3928-4D00-8233-32BEB0D21164}" type="slidenum">
              <a:rPr lang="en-GB" smtClean="0"/>
              <a:pPr>
                <a:defRPr/>
              </a:pPr>
              <a:t>14</a:t>
            </a:fld>
            <a:endParaRPr lang="en-GB"/>
          </a:p>
        </p:txBody>
      </p:sp>
    </p:spTree>
    <p:extLst>
      <p:ext uri="{BB962C8B-B14F-4D97-AF65-F5344CB8AC3E}">
        <p14:creationId xmlns:p14="http://schemas.microsoft.com/office/powerpoint/2010/main" val="28505099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Arial" panose="020B0604020202020204" pitchFamily="34" charset="0"/>
                <a:ea typeface="Cambria" panose="02040503050406030204" pitchFamily="18" charset="0"/>
                <a:cs typeface="Arial" panose="020B0604020202020204" pitchFamily="34" charset="0"/>
              </a:rPr>
              <a:t>For the part-time issue, one can either give part-time staff a pay rise, in that they’re now working, quotes, “full time”, or you can keep their salary as it is, but give them a corresponding reduction in time at work – but with the proviso that workplace performance remains strong.</a:t>
            </a:r>
            <a:endParaRPr lang="en-GB" sz="1800" dirty="0">
              <a:effectLst/>
              <a:latin typeface="Arial" panose="020B0604020202020204" pitchFamily="34" charset="0"/>
              <a:ea typeface="Cambria" panose="02040503050406030204" pitchFamily="18"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pPr>
              <a:defRPr/>
            </a:pPr>
            <a:fld id="{FAC05149-3928-4D00-8233-32BEB0D21164}" type="slidenum">
              <a:rPr lang="en-GB" smtClean="0"/>
              <a:pPr>
                <a:defRPr/>
              </a:pPr>
              <a:t>15</a:t>
            </a:fld>
            <a:endParaRPr lang="en-GB"/>
          </a:p>
        </p:txBody>
      </p:sp>
    </p:spTree>
    <p:extLst>
      <p:ext uri="{BB962C8B-B14F-4D97-AF65-F5344CB8AC3E}">
        <p14:creationId xmlns:p14="http://schemas.microsoft.com/office/powerpoint/2010/main" val="4199813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Arial" panose="020B0604020202020204" pitchFamily="34" charset="0"/>
                <a:ea typeface="Cambria" panose="02040503050406030204" pitchFamily="18" charset="0"/>
                <a:cs typeface="Arial" panose="020B0604020202020204" pitchFamily="34" charset="0"/>
              </a:rPr>
              <a:t>And finally, the financial aspect is going to be different for different sectors, but one way to find out if its feasible is to do a trial.</a:t>
            </a:r>
            <a:endParaRPr lang="en-GB" sz="1800" dirty="0">
              <a:effectLst/>
              <a:latin typeface="Arial" panose="020B0604020202020204" pitchFamily="34" charset="0"/>
              <a:ea typeface="Cambria" panose="02040503050406030204" pitchFamily="18"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pPr>
              <a:defRPr/>
            </a:pPr>
            <a:fld id="{FAC05149-3928-4D00-8233-32BEB0D21164}" type="slidenum">
              <a:rPr lang="en-GB" smtClean="0"/>
              <a:pPr>
                <a:defRPr/>
              </a:pPr>
              <a:t>16</a:t>
            </a:fld>
            <a:endParaRPr lang="en-GB"/>
          </a:p>
        </p:txBody>
      </p:sp>
    </p:spTree>
    <p:extLst>
      <p:ext uri="{BB962C8B-B14F-4D97-AF65-F5344CB8AC3E}">
        <p14:creationId xmlns:p14="http://schemas.microsoft.com/office/powerpoint/2010/main" val="23381635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Arial" panose="020B0604020202020204" pitchFamily="34" charset="0"/>
                <a:ea typeface="Cambria" panose="02040503050406030204" pitchFamily="18" charset="0"/>
                <a:cs typeface="Arial" panose="020B0604020202020204" pitchFamily="34" charset="0"/>
              </a:rPr>
              <a:t>That’s how you’ll know if it’s a success or not, or if its completely unworkable for your organization, by trying it out!</a:t>
            </a:r>
            <a:endParaRPr lang="en-GB" sz="1800" dirty="0">
              <a:effectLst/>
              <a:latin typeface="Arial" panose="020B0604020202020204" pitchFamily="34" charset="0"/>
              <a:ea typeface="Cambria" panose="02040503050406030204" pitchFamily="18"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pPr>
              <a:defRPr/>
            </a:pPr>
            <a:fld id="{FAC05149-3928-4D00-8233-32BEB0D21164}" type="slidenum">
              <a:rPr lang="en-GB" smtClean="0"/>
              <a:pPr>
                <a:defRPr/>
              </a:pPr>
              <a:t>17</a:t>
            </a:fld>
            <a:endParaRPr lang="en-GB"/>
          </a:p>
        </p:txBody>
      </p:sp>
    </p:spTree>
    <p:extLst>
      <p:ext uri="{BB962C8B-B14F-4D97-AF65-F5344CB8AC3E}">
        <p14:creationId xmlns:p14="http://schemas.microsoft.com/office/powerpoint/2010/main" val="132637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Arial" panose="020B0604020202020204" pitchFamily="34" charset="0"/>
                <a:ea typeface="Cambria" panose="02040503050406030204" pitchFamily="18" charset="0"/>
                <a:cs typeface="Arial" panose="020B0604020202020204" pitchFamily="34" charset="0"/>
              </a:rPr>
              <a:t>This is where we’re hoping we can be of use, as academics, I’m really excited we’re starting a new project next year to help support local businesses pilot a 4 day week, through us helping to monitor what’s changing, both in the workplace context, and for workers, in terms of their own wellbeing and health.</a:t>
            </a:r>
            <a:endParaRPr lang="en-GB" sz="1800" dirty="0">
              <a:effectLst/>
              <a:latin typeface="Arial" panose="020B0604020202020204" pitchFamily="34" charset="0"/>
              <a:ea typeface="Cambria" panose="02040503050406030204" pitchFamily="18"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pPr>
              <a:defRPr/>
            </a:pPr>
            <a:fld id="{FAC05149-3928-4D00-8233-32BEB0D21164}" type="slidenum">
              <a:rPr lang="en-GB" smtClean="0"/>
              <a:pPr>
                <a:defRPr/>
              </a:pPr>
              <a:t>18</a:t>
            </a:fld>
            <a:endParaRPr lang="en-GB"/>
          </a:p>
        </p:txBody>
      </p:sp>
    </p:spTree>
    <p:extLst>
      <p:ext uri="{BB962C8B-B14F-4D97-AF65-F5344CB8AC3E}">
        <p14:creationId xmlns:p14="http://schemas.microsoft.com/office/powerpoint/2010/main" val="26507221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US" sz="1800" dirty="0">
                <a:effectLst/>
                <a:latin typeface="Arial" panose="020B0604020202020204" pitchFamily="34" charset="0"/>
                <a:ea typeface="Cambria" panose="02040503050406030204" pitchFamily="18" charset="0"/>
                <a:cs typeface="Arial" panose="020B0604020202020204" pitchFamily="34" charset="0"/>
              </a:rPr>
              <a:t>The aims really are three-fold. Firstly, we want to help local businesses run a pilot, so that they’ve then got the data they need on what’s worked, and what hasn’t, to make an informed decision longer term.</a:t>
            </a:r>
            <a:endParaRPr lang="en-GB" sz="1800" dirty="0">
              <a:effectLst/>
              <a:latin typeface="Arial" panose="020B0604020202020204" pitchFamily="34" charset="0"/>
              <a:ea typeface="Cambria" panose="02040503050406030204" pitchFamily="18" charset="0"/>
              <a:cs typeface="Arial" panose="020B0604020202020204" pitchFamily="34" charset="0"/>
            </a:endParaRPr>
          </a:p>
          <a:p>
            <a:pPr>
              <a:lnSpc>
                <a:spcPct val="115000"/>
              </a:lnSpc>
            </a:pPr>
            <a:r>
              <a:rPr lang="en-US" sz="1800" dirty="0">
                <a:effectLst/>
                <a:latin typeface="Arial" panose="020B0604020202020204" pitchFamily="34" charset="0"/>
                <a:ea typeface="Cambria" panose="02040503050406030204" pitchFamily="18" charset="0"/>
                <a:cs typeface="Arial" panose="020B0604020202020204" pitchFamily="34" charset="0"/>
              </a:rPr>
              <a:t> </a:t>
            </a:r>
            <a:endParaRPr lang="en-GB" sz="1800" dirty="0">
              <a:effectLst/>
              <a:latin typeface="Arial" panose="020B0604020202020204" pitchFamily="34" charset="0"/>
              <a:ea typeface="Cambria" panose="02040503050406030204" pitchFamily="18" charset="0"/>
              <a:cs typeface="Arial" panose="020B0604020202020204" pitchFamily="34" charset="0"/>
            </a:endParaRPr>
          </a:p>
          <a:p>
            <a:pPr>
              <a:lnSpc>
                <a:spcPct val="115000"/>
              </a:lnSpc>
            </a:pPr>
            <a:r>
              <a:rPr lang="en-US" sz="1800" dirty="0">
                <a:effectLst/>
                <a:latin typeface="Arial" panose="020B0604020202020204" pitchFamily="34" charset="0"/>
                <a:ea typeface="Cambria" panose="02040503050406030204" pitchFamily="18" charset="0"/>
                <a:cs typeface="Arial" panose="020B0604020202020204" pitchFamily="34" charset="0"/>
              </a:rPr>
              <a:t>Secondly we want to try and help explain why a 4 day week could be effective, from a scientific angle on how the mind works, and how workers being healthier and happier might be driving the workplace benefits.</a:t>
            </a:r>
            <a:endParaRPr lang="en-GB" sz="1800" dirty="0">
              <a:effectLst/>
              <a:latin typeface="Arial" panose="020B0604020202020204" pitchFamily="34" charset="0"/>
              <a:ea typeface="Cambria" panose="02040503050406030204" pitchFamily="18" charset="0"/>
              <a:cs typeface="Arial" panose="020B0604020202020204" pitchFamily="34" charset="0"/>
            </a:endParaRPr>
          </a:p>
          <a:p>
            <a:pPr>
              <a:lnSpc>
                <a:spcPct val="115000"/>
              </a:lnSpc>
            </a:pPr>
            <a:r>
              <a:rPr lang="en-US" sz="1800" dirty="0">
                <a:effectLst/>
                <a:latin typeface="Arial" panose="020B0604020202020204" pitchFamily="34" charset="0"/>
                <a:ea typeface="Cambria" panose="02040503050406030204" pitchFamily="18" charset="0"/>
                <a:cs typeface="Arial" panose="020B0604020202020204" pitchFamily="34" charset="0"/>
              </a:rPr>
              <a:t> </a:t>
            </a:r>
            <a:endParaRPr lang="en-GB" sz="1800" dirty="0">
              <a:effectLst/>
              <a:latin typeface="Arial" panose="020B0604020202020204" pitchFamily="34" charset="0"/>
              <a:ea typeface="Cambria" panose="02040503050406030204" pitchFamily="18" charset="0"/>
              <a:cs typeface="Arial" panose="020B0604020202020204" pitchFamily="34" charset="0"/>
            </a:endParaRPr>
          </a:p>
          <a:p>
            <a:pPr>
              <a:lnSpc>
                <a:spcPct val="115000"/>
              </a:lnSpc>
            </a:pPr>
            <a:r>
              <a:rPr lang="en-US" sz="1800" dirty="0">
                <a:effectLst/>
                <a:latin typeface="Arial" panose="020B0604020202020204" pitchFamily="34" charset="0"/>
                <a:ea typeface="Cambria" panose="02040503050406030204" pitchFamily="18" charset="0"/>
                <a:cs typeface="Arial" panose="020B0604020202020204" pitchFamily="34" charset="0"/>
              </a:rPr>
              <a:t>And thirdly we want to help on a wider scale, by finding out how this works in reality in Sussex, and what potential a 4 day week has, or doesn’t have, for the local economy!</a:t>
            </a:r>
            <a:endParaRPr lang="en-GB" sz="1800" dirty="0">
              <a:effectLst/>
              <a:latin typeface="Arial" panose="020B0604020202020204" pitchFamily="34" charset="0"/>
              <a:ea typeface="Cambria" panose="02040503050406030204" pitchFamily="18"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a:defRPr/>
            </a:pPr>
            <a:fld id="{FAC05149-3928-4D00-8233-32BEB0D21164}" type="slidenum">
              <a:rPr lang="en-GB" smtClean="0"/>
              <a:pPr>
                <a:defRPr/>
              </a:pPr>
              <a:t>19</a:t>
            </a:fld>
            <a:endParaRPr lang="en-GB"/>
          </a:p>
        </p:txBody>
      </p:sp>
    </p:spTree>
    <p:extLst>
      <p:ext uri="{BB962C8B-B14F-4D97-AF65-F5344CB8AC3E}">
        <p14:creationId xmlns:p14="http://schemas.microsoft.com/office/powerpoint/2010/main" val="3741088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US" sz="1800" dirty="0">
                <a:effectLst/>
                <a:latin typeface="Arial" panose="020B0604020202020204" pitchFamily="34" charset="0"/>
                <a:ea typeface="Cambria" panose="02040503050406030204" pitchFamily="18" charset="0"/>
                <a:cs typeface="Arial" panose="020B0604020202020204" pitchFamily="34" charset="0"/>
              </a:rPr>
              <a:t>Let’s start by defining what we mean by this phrase, ‘a 4 day week’ – it’s been in the media a lot, so you may have come across this, but in a nutshell, a 4 day week is one in which full-time employees shorten their time at work to 4 days, but, with no loss of salary.</a:t>
            </a:r>
            <a:endParaRPr lang="en-GB" sz="1800" dirty="0">
              <a:effectLst/>
              <a:latin typeface="Arial" panose="020B0604020202020204" pitchFamily="34" charset="0"/>
              <a:ea typeface="Cambria" panose="02040503050406030204" pitchFamily="18" charset="0"/>
              <a:cs typeface="Arial" panose="020B0604020202020204" pitchFamily="34" charset="0"/>
            </a:endParaRPr>
          </a:p>
          <a:p>
            <a:pPr>
              <a:lnSpc>
                <a:spcPct val="115000"/>
              </a:lnSpc>
            </a:pPr>
            <a:r>
              <a:rPr lang="en-US" sz="1800" dirty="0">
                <a:effectLst/>
                <a:latin typeface="Arial" panose="020B0604020202020204" pitchFamily="34" charset="0"/>
                <a:ea typeface="Cambria" panose="02040503050406030204" pitchFamily="18" charset="0"/>
                <a:cs typeface="Arial" panose="020B0604020202020204" pitchFamily="34" charset="0"/>
              </a:rPr>
              <a:t> </a:t>
            </a:r>
            <a:endParaRPr lang="en-GB" sz="1800" dirty="0">
              <a:effectLst/>
              <a:latin typeface="Arial" panose="020B0604020202020204" pitchFamily="34" charset="0"/>
              <a:ea typeface="Cambria" panose="02040503050406030204" pitchFamily="18" charset="0"/>
              <a:cs typeface="Arial" panose="020B0604020202020204" pitchFamily="34" charset="0"/>
            </a:endParaRPr>
          </a:p>
          <a:p>
            <a:pPr>
              <a:lnSpc>
                <a:spcPct val="115000"/>
              </a:lnSpc>
            </a:pPr>
            <a:r>
              <a:rPr lang="en-US" sz="1800" dirty="0">
                <a:effectLst/>
                <a:latin typeface="Arial" panose="020B0604020202020204" pitchFamily="34" charset="0"/>
                <a:ea typeface="Cambria" panose="02040503050406030204" pitchFamily="18" charset="0"/>
                <a:cs typeface="Arial" panose="020B0604020202020204" pitchFamily="34" charset="0"/>
              </a:rPr>
              <a:t>And why on earth would an employer do that?! Well what’s interesting is that the trials so far suggest despite staff having less time to do their jobs, they actually perform better in the workplace.</a:t>
            </a:r>
            <a:endParaRPr lang="en-GB" sz="1800" dirty="0">
              <a:effectLst/>
              <a:latin typeface="Arial" panose="020B0604020202020204" pitchFamily="34" charset="0"/>
              <a:ea typeface="Cambria" panose="02040503050406030204" pitchFamily="18" charset="0"/>
              <a:cs typeface="Arial" panose="020B0604020202020204" pitchFamily="34" charset="0"/>
            </a:endParaRPr>
          </a:p>
          <a:p>
            <a:pPr>
              <a:lnSpc>
                <a:spcPct val="115000"/>
              </a:lnSpc>
            </a:pPr>
            <a:r>
              <a:rPr lang="en-US" sz="1800" dirty="0">
                <a:effectLst/>
                <a:latin typeface="Arial" panose="020B0604020202020204" pitchFamily="34" charset="0"/>
                <a:ea typeface="Cambria" panose="02040503050406030204" pitchFamily="18" charset="0"/>
                <a:cs typeface="Arial" panose="020B0604020202020204" pitchFamily="34" charset="0"/>
              </a:rPr>
              <a:t> </a:t>
            </a:r>
            <a:endParaRPr lang="en-GB" sz="1800" dirty="0">
              <a:effectLst/>
              <a:latin typeface="Arial" panose="020B0604020202020204" pitchFamily="34" charset="0"/>
              <a:ea typeface="Cambria" panose="02040503050406030204" pitchFamily="18" charset="0"/>
              <a:cs typeface="Arial" panose="020B0604020202020204" pitchFamily="34" charset="0"/>
            </a:endParaRPr>
          </a:p>
          <a:p>
            <a:pPr>
              <a:lnSpc>
                <a:spcPct val="115000"/>
              </a:lnSpc>
            </a:pPr>
            <a:r>
              <a:rPr lang="en-US" sz="1800" dirty="0">
                <a:effectLst/>
                <a:latin typeface="Arial" panose="020B0604020202020204" pitchFamily="34" charset="0"/>
                <a:ea typeface="Cambria" panose="02040503050406030204" pitchFamily="18" charset="0"/>
                <a:cs typeface="Arial" panose="020B0604020202020204" pitchFamily="34" charset="0"/>
              </a:rPr>
              <a:t>The reasons for that still aren’t entirely clear, but we think it’s because they’ve got higher motivation, and better wellbeing in their own lives.</a:t>
            </a:r>
            <a:endParaRPr lang="en-GB" sz="1800" dirty="0">
              <a:effectLst/>
              <a:latin typeface="Arial" panose="020B0604020202020204" pitchFamily="34" charset="0"/>
              <a:ea typeface="Cambria" panose="02040503050406030204" pitchFamily="18"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pPr>
              <a:defRPr/>
            </a:pPr>
            <a:fld id="{FAC05149-3928-4D00-8233-32BEB0D21164}" type="slidenum">
              <a:rPr lang="en-GB" smtClean="0"/>
              <a:pPr>
                <a:defRPr/>
              </a:pPr>
              <a:t>2</a:t>
            </a:fld>
            <a:endParaRPr lang="en-GB"/>
          </a:p>
        </p:txBody>
      </p:sp>
    </p:spTree>
    <p:extLst>
      <p:ext uri="{BB962C8B-B14F-4D97-AF65-F5344CB8AC3E}">
        <p14:creationId xmlns:p14="http://schemas.microsoft.com/office/powerpoint/2010/main" val="19646311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Arial" panose="020B0604020202020204" pitchFamily="34" charset="0"/>
                <a:ea typeface="Cambria" panose="02040503050406030204" pitchFamily="18" charset="0"/>
                <a:cs typeface="Arial" panose="020B0604020202020204" pitchFamily="34" charset="0"/>
              </a:rPr>
              <a:t>We’re starting the study next year, so I hope to be able to report back maybe in next year’s Assembly on what we’ve found, but in the meantime, if anyone is interested in potentially piloting a 4 day week in their own organization, do get in touch with me, to see how we can support you in that.</a:t>
            </a:r>
            <a:endParaRPr lang="en-GB" sz="1800" dirty="0">
              <a:effectLst/>
              <a:latin typeface="Arial" panose="020B0604020202020204" pitchFamily="34" charset="0"/>
              <a:ea typeface="Cambria" panose="02040503050406030204" pitchFamily="18"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a:defRPr/>
            </a:pPr>
            <a:fld id="{FAC05149-3928-4D00-8233-32BEB0D21164}" type="slidenum">
              <a:rPr lang="en-GB" smtClean="0"/>
              <a:pPr>
                <a:defRPr/>
              </a:pPr>
              <a:t>20</a:t>
            </a:fld>
            <a:endParaRPr lang="en-GB"/>
          </a:p>
        </p:txBody>
      </p:sp>
    </p:spTree>
    <p:extLst>
      <p:ext uri="{BB962C8B-B14F-4D97-AF65-F5344CB8AC3E}">
        <p14:creationId xmlns:p14="http://schemas.microsoft.com/office/powerpoint/2010/main" val="37802281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US" sz="1800" dirty="0">
                <a:effectLst/>
                <a:latin typeface="Arial" panose="020B0604020202020204" pitchFamily="34" charset="0"/>
                <a:ea typeface="Cambria" panose="02040503050406030204" pitchFamily="18" charset="0"/>
                <a:cs typeface="Arial" panose="020B0604020202020204" pitchFamily="34" charset="0"/>
              </a:rPr>
              <a:t>Just to </a:t>
            </a:r>
            <a:r>
              <a:rPr lang="en-US" sz="1800" dirty="0" err="1">
                <a:effectLst/>
                <a:latin typeface="Arial" panose="020B0604020202020204" pitchFamily="34" charset="0"/>
                <a:ea typeface="Cambria" panose="02040503050406030204" pitchFamily="18" charset="0"/>
                <a:cs typeface="Arial" panose="020B0604020202020204" pitchFamily="34" charset="0"/>
              </a:rPr>
              <a:t>summarise</a:t>
            </a:r>
            <a:r>
              <a:rPr lang="en-US" sz="1800" dirty="0">
                <a:effectLst/>
                <a:latin typeface="Arial" panose="020B0604020202020204" pitchFamily="34" charset="0"/>
                <a:ea typeface="Cambria" panose="02040503050406030204" pitchFamily="18" charset="0"/>
                <a:cs typeface="Arial" panose="020B0604020202020204" pitchFamily="34" charset="0"/>
              </a:rPr>
              <a:t>,</a:t>
            </a:r>
            <a:endParaRPr lang="en-GB" sz="1800" dirty="0">
              <a:effectLst/>
              <a:latin typeface="Arial" panose="020B0604020202020204" pitchFamily="34" charset="0"/>
              <a:ea typeface="Cambria" panose="02040503050406030204" pitchFamily="18" charset="0"/>
              <a:cs typeface="Arial" panose="020B0604020202020204" pitchFamily="34" charset="0"/>
            </a:endParaRPr>
          </a:p>
          <a:p>
            <a:pPr>
              <a:lnSpc>
                <a:spcPct val="115000"/>
              </a:lnSpc>
            </a:pPr>
            <a:r>
              <a:rPr lang="en-US" sz="1800" dirty="0">
                <a:effectLst/>
                <a:latin typeface="Arial" panose="020B0604020202020204" pitchFamily="34" charset="0"/>
                <a:ea typeface="Cambria" panose="02040503050406030204" pitchFamily="18" charset="0"/>
                <a:cs typeface="Arial" panose="020B0604020202020204" pitchFamily="34" charset="0"/>
              </a:rPr>
              <a:t>A 4 day week can potentially help both employers, and employees, but each organization probably needs to implement it differently according to their own unique circumstances, and this is where doing a trial can help, to find out what works, and what doesn’t, and to quantify how big the benefits might be, or even if there aren’t any – but a trial can help confirm that one way or the other.</a:t>
            </a:r>
            <a:endParaRPr lang="en-GB" sz="1800" dirty="0">
              <a:effectLst/>
              <a:latin typeface="Arial" panose="020B0604020202020204" pitchFamily="34" charset="0"/>
              <a:ea typeface="Cambria" panose="02040503050406030204" pitchFamily="18"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a:defRPr/>
            </a:pPr>
            <a:fld id="{FAC05149-3928-4D00-8233-32BEB0D21164}" type="slidenum">
              <a:rPr lang="en-GB" smtClean="0"/>
              <a:pPr>
                <a:defRPr/>
              </a:pPr>
              <a:t>21</a:t>
            </a:fld>
            <a:endParaRPr lang="en-GB"/>
          </a:p>
        </p:txBody>
      </p:sp>
    </p:spTree>
    <p:extLst>
      <p:ext uri="{BB962C8B-B14F-4D97-AF65-F5344CB8AC3E}">
        <p14:creationId xmlns:p14="http://schemas.microsoft.com/office/powerpoint/2010/main" val="35692243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Arial" panose="020B0604020202020204" pitchFamily="34" charset="0"/>
                <a:ea typeface="Cambria" panose="02040503050406030204" pitchFamily="18" charset="0"/>
                <a:cs typeface="Arial" panose="020B0604020202020204" pitchFamily="34" charset="0"/>
              </a:rPr>
              <a:t>Here are the suggested discussion points to take into the breakout rooms, I think Harriet is also posting these in the chat.</a:t>
            </a:r>
            <a:endParaRPr lang="en-GB" sz="1800" dirty="0">
              <a:effectLst/>
              <a:latin typeface="Arial" panose="020B0604020202020204" pitchFamily="34" charset="0"/>
              <a:ea typeface="Cambria" panose="02040503050406030204" pitchFamily="18"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a:defRPr/>
            </a:pPr>
            <a:fld id="{FAC05149-3928-4D00-8233-32BEB0D21164}" type="slidenum">
              <a:rPr lang="en-GB" smtClean="0"/>
              <a:pPr>
                <a:defRPr/>
              </a:pPr>
              <a:t>22</a:t>
            </a:fld>
            <a:endParaRPr lang="en-GB"/>
          </a:p>
        </p:txBody>
      </p:sp>
    </p:spTree>
    <p:extLst>
      <p:ext uri="{BB962C8B-B14F-4D97-AF65-F5344CB8AC3E}">
        <p14:creationId xmlns:p14="http://schemas.microsoft.com/office/powerpoint/2010/main" val="1396385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Arial" panose="020B0604020202020204" pitchFamily="34" charset="0"/>
                <a:ea typeface="Cambria" panose="02040503050406030204" pitchFamily="18" charset="0"/>
                <a:cs typeface="Arial" panose="020B0604020202020204" pitchFamily="34" charset="0"/>
              </a:rPr>
              <a:t>I’ll end by thanking the other members of the research team, and Graham Peters for inviting me, and thanks for your attention</a:t>
            </a:r>
            <a:endParaRPr lang="en-GB" sz="1800" dirty="0">
              <a:effectLst/>
              <a:latin typeface="Arial" panose="020B0604020202020204" pitchFamily="34" charset="0"/>
              <a:ea typeface="Cambria" panose="02040503050406030204" pitchFamily="18"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pPr>
              <a:defRPr/>
            </a:pPr>
            <a:fld id="{FAC05149-3928-4D00-8233-32BEB0D21164}" type="slidenum">
              <a:rPr lang="en-GB" smtClean="0"/>
              <a:pPr>
                <a:defRPr/>
              </a:pPr>
              <a:t>23</a:t>
            </a:fld>
            <a:endParaRPr lang="en-GB"/>
          </a:p>
        </p:txBody>
      </p:sp>
    </p:spTree>
    <p:extLst>
      <p:ext uri="{BB962C8B-B14F-4D97-AF65-F5344CB8AC3E}">
        <p14:creationId xmlns:p14="http://schemas.microsoft.com/office/powerpoint/2010/main" val="3129028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Arial" panose="020B0604020202020204" pitchFamily="34" charset="0"/>
                <a:ea typeface="Cambria" panose="02040503050406030204" pitchFamily="18" charset="0"/>
                <a:cs typeface="Arial" panose="020B0604020202020204" pitchFamily="34" charset="0"/>
              </a:rPr>
              <a:t>These previous trials have shown a number of benefits, both for the employer, in that they see higher productivity, better attitudes to work, better team work, and more creativity, as well as less absenteeism, fewer people leaving, and better recruitment; but there are also benefits for the workers themselves, who have better work-life balance, better wellbeing, and just enjoy doing their jobs more.</a:t>
            </a:r>
            <a:endParaRPr lang="en-GB" sz="1800" dirty="0">
              <a:effectLst/>
              <a:latin typeface="Arial" panose="020B0604020202020204" pitchFamily="34" charset="0"/>
              <a:ea typeface="Cambria" panose="02040503050406030204" pitchFamily="18"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pPr>
              <a:defRPr/>
            </a:pPr>
            <a:fld id="{FAC05149-3928-4D00-8233-32BEB0D21164}" type="slidenum">
              <a:rPr lang="en-GB" smtClean="0"/>
              <a:pPr>
                <a:defRPr/>
              </a:pPr>
              <a:t>3</a:t>
            </a:fld>
            <a:endParaRPr lang="en-GB"/>
          </a:p>
        </p:txBody>
      </p:sp>
    </p:spTree>
    <p:extLst>
      <p:ext uri="{BB962C8B-B14F-4D97-AF65-F5344CB8AC3E}">
        <p14:creationId xmlns:p14="http://schemas.microsoft.com/office/powerpoint/2010/main" val="21399068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Arial" panose="020B0604020202020204" pitchFamily="34" charset="0"/>
                <a:ea typeface="Cambria" panose="02040503050406030204" pitchFamily="18" charset="0"/>
                <a:cs typeface="Arial" panose="020B0604020202020204" pitchFamily="34" charset="0"/>
              </a:rPr>
              <a:t>We know about these results because of trials conducted in real businesses. A couple of years ago, Andrew Barnes conducted a trial of the 4 day week in his own business, and he was so impressed with the results, he wrote a book on it. Here’s some of his findings:</a:t>
            </a:r>
            <a:endParaRPr lang="en-GB" sz="1800" dirty="0">
              <a:effectLst/>
              <a:latin typeface="Arial" panose="020B0604020202020204" pitchFamily="34" charset="0"/>
              <a:ea typeface="Cambria" panose="02040503050406030204" pitchFamily="18"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pPr>
              <a:defRPr/>
            </a:pPr>
            <a:fld id="{FAC05149-3928-4D00-8233-32BEB0D21164}" type="slidenum">
              <a:rPr lang="en-GB" smtClean="0"/>
              <a:pPr>
                <a:defRPr/>
              </a:pPr>
              <a:t>4</a:t>
            </a:fld>
            <a:endParaRPr lang="en-GB"/>
          </a:p>
        </p:txBody>
      </p:sp>
    </p:spTree>
    <p:extLst>
      <p:ext uri="{BB962C8B-B14F-4D97-AF65-F5344CB8AC3E}">
        <p14:creationId xmlns:p14="http://schemas.microsoft.com/office/powerpoint/2010/main" val="40568865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Arial" panose="020B0604020202020204" pitchFamily="34" charset="0"/>
                <a:ea typeface="Cambria" panose="02040503050406030204" pitchFamily="18" charset="0"/>
                <a:cs typeface="Arial" panose="020B0604020202020204" pitchFamily="34" charset="0"/>
              </a:rPr>
              <a:t>Firstly, he saw that work-life balance and employee wellbeing really increased, we think this is happening because workers have basically got more time to look after themselves and recharge away from work, potentially helping improve both their physical and mental health.</a:t>
            </a:r>
            <a:endParaRPr lang="en-GB" sz="1800" dirty="0">
              <a:effectLst/>
              <a:latin typeface="Arial" panose="020B0604020202020204" pitchFamily="34" charset="0"/>
              <a:ea typeface="Cambria" panose="02040503050406030204" pitchFamily="18"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pPr>
              <a:defRPr/>
            </a:pPr>
            <a:fld id="{FAC05149-3928-4D00-8233-32BEB0D21164}" type="slidenum">
              <a:rPr lang="en-GB" smtClean="0"/>
              <a:pPr>
                <a:defRPr/>
              </a:pPr>
              <a:t>5</a:t>
            </a:fld>
            <a:endParaRPr lang="en-GB"/>
          </a:p>
        </p:txBody>
      </p:sp>
    </p:spTree>
    <p:extLst>
      <p:ext uri="{BB962C8B-B14F-4D97-AF65-F5344CB8AC3E}">
        <p14:creationId xmlns:p14="http://schemas.microsoft.com/office/powerpoint/2010/main" val="35022745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Arial" panose="020B0604020202020204" pitchFamily="34" charset="0"/>
                <a:ea typeface="Cambria" panose="02040503050406030204" pitchFamily="18" charset="0"/>
                <a:cs typeface="Arial" panose="020B0604020202020204" pitchFamily="34" charset="0"/>
              </a:rPr>
              <a:t>It’s interesting what that translates to in the workplace. Andrew saw that in a given day, his team was 20% more productive, so overall, across the working week, that meant they managed to get the same amount of work done in only 4 days. And employees reported higher job satisfaction, higher work engagement – that’s how enthusiastic they feel about the job – and increased intention to stay with the company.</a:t>
            </a:r>
            <a:endParaRPr lang="en-GB" sz="1800" dirty="0">
              <a:effectLst/>
              <a:latin typeface="Arial" panose="020B0604020202020204" pitchFamily="34" charset="0"/>
              <a:ea typeface="Cambria" panose="02040503050406030204" pitchFamily="18"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pPr>
              <a:defRPr/>
            </a:pPr>
            <a:fld id="{FAC05149-3928-4D00-8233-32BEB0D21164}" type="slidenum">
              <a:rPr lang="en-GB" smtClean="0"/>
              <a:pPr>
                <a:defRPr/>
              </a:pPr>
              <a:t>6</a:t>
            </a:fld>
            <a:endParaRPr lang="en-GB"/>
          </a:p>
        </p:txBody>
      </p:sp>
    </p:spTree>
    <p:extLst>
      <p:ext uri="{BB962C8B-B14F-4D97-AF65-F5344CB8AC3E}">
        <p14:creationId xmlns:p14="http://schemas.microsoft.com/office/powerpoint/2010/main" val="29596810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Arial" panose="020B0604020202020204" pitchFamily="34" charset="0"/>
                <a:ea typeface="Cambria" panose="02040503050406030204" pitchFamily="18" charset="0"/>
                <a:cs typeface="Arial" panose="020B0604020202020204" pitchFamily="34" charset="0"/>
              </a:rPr>
              <a:t>Andrew also saw that team work improved, and his staff were more creative in their jobs as well.</a:t>
            </a:r>
            <a:endParaRPr lang="en-GB" sz="1800" dirty="0">
              <a:effectLst/>
              <a:latin typeface="Arial" panose="020B0604020202020204" pitchFamily="34" charset="0"/>
              <a:ea typeface="Cambria" panose="02040503050406030204" pitchFamily="18"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pPr>
              <a:defRPr/>
            </a:pPr>
            <a:fld id="{FAC05149-3928-4D00-8233-32BEB0D21164}" type="slidenum">
              <a:rPr lang="en-GB" smtClean="0"/>
              <a:pPr>
                <a:defRPr/>
              </a:pPr>
              <a:t>7</a:t>
            </a:fld>
            <a:endParaRPr lang="en-GB"/>
          </a:p>
        </p:txBody>
      </p:sp>
    </p:spTree>
    <p:extLst>
      <p:ext uri="{BB962C8B-B14F-4D97-AF65-F5344CB8AC3E}">
        <p14:creationId xmlns:p14="http://schemas.microsoft.com/office/powerpoint/2010/main" val="27833064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Arial" panose="020B0604020202020204" pitchFamily="34" charset="0"/>
                <a:ea typeface="Cambria" panose="02040503050406030204" pitchFamily="18" charset="0"/>
                <a:cs typeface="Arial" panose="020B0604020202020204" pitchFamily="34" charset="0"/>
              </a:rPr>
              <a:t>This isn’t the only trial, over the last couple of years we’ve seen lots of headlines from around the world, with other businesses pretty much finding similar things, that there are improvements both in workplace function, and in employee wellbeing too.</a:t>
            </a:r>
            <a:endParaRPr lang="en-GB" sz="1800" dirty="0">
              <a:effectLst/>
              <a:latin typeface="Arial" panose="020B0604020202020204" pitchFamily="34" charset="0"/>
              <a:ea typeface="Cambria" panose="02040503050406030204" pitchFamily="18"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pPr>
              <a:defRPr/>
            </a:pPr>
            <a:fld id="{FAC05149-3928-4D00-8233-32BEB0D21164}" type="slidenum">
              <a:rPr lang="en-GB" smtClean="0"/>
              <a:pPr>
                <a:defRPr/>
              </a:pPr>
              <a:t>8</a:t>
            </a:fld>
            <a:endParaRPr lang="en-GB"/>
          </a:p>
        </p:txBody>
      </p:sp>
    </p:spTree>
    <p:extLst>
      <p:ext uri="{BB962C8B-B14F-4D97-AF65-F5344CB8AC3E}">
        <p14:creationId xmlns:p14="http://schemas.microsoft.com/office/powerpoint/2010/main" val="4007705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Arial" panose="020B0604020202020204" pitchFamily="34" charset="0"/>
                <a:ea typeface="Cambria" panose="02040503050406030204" pitchFamily="18" charset="0"/>
                <a:cs typeface="Arial" panose="020B0604020202020204" pitchFamily="34" charset="0"/>
              </a:rPr>
              <a:t>Here’s our local success story, MRL recruitment in Hove, who </a:t>
            </a:r>
            <a:r>
              <a:rPr lang="en-US" sz="1800" dirty="0" err="1">
                <a:effectLst/>
                <a:latin typeface="Arial" panose="020B0604020202020204" pitchFamily="34" charset="0"/>
                <a:ea typeface="Cambria" panose="02040503050406030204" pitchFamily="18" charset="0"/>
                <a:cs typeface="Arial" panose="020B0604020202020204" pitchFamily="34" charset="0"/>
              </a:rPr>
              <a:t>trialled</a:t>
            </a:r>
            <a:r>
              <a:rPr lang="en-US" sz="1800" dirty="0">
                <a:effectLst/>
                <a:latin typeface="Arial" panose="020B0604020202020204" pitchFamily="34" charset="0"/>
                <a:ea typeface="Cambria" panose="02040503050406030204" pitchFamily="18" charset="0"/>
                <a:cs typeface="Arial" panose="020B0604020202020204" pitchFamily="34" charset="0"/>
              </a:rPr>
              <a:t> a 4 day week a couple of years back, and it was such a success, they decided to adopt it longer term.</a:t>
            </a:r>
            <a:endParaRPr lang="en-GB" sz="1800" dirty="0">
              <a:effectLst/>
              <a:latin typeface="Arial" panose="020B0604020202020204" pitchFamily="34" charset="0"/>
              <a:ea typeface="Cambria" panose="02040503050406030204" pitchFamily="18"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pPr>
              <a:defRPr/>
            </a:pPr>
            <a:fld id="{FAC05149-3928-4D00-8233-32BEB0D21164}" type="slidenum">
              <a:rPr lang="en-GB" smtClean="0"/>
              <a:pPr>
                <a:defRPr/>
              </a:pPr>
              <a:t>9</a:t>
            </a:fld>
            <a:endParaRPr lang="en-GB"/>
          </a:p>
        </p:txBody>
      </p:sp>
    </p:spTree>
    <p:extLst>
      <p:ext uri="{BB962C8B-B14F-4D97-AF65-F5344CB8AC3E}">
        <p14:creationId xmlns:p14="http://schemas.microsoft.com/office/powerpoint/2010/main" val="38157303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9.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9.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UoS cobalt">
    <p:spTree>
      <p:nvGrpSpPr>
        <p:cNvPr id="1" name=""/>
        <p:cNvGrpSpPr/>
        <p:nvPr/>
      </p:nvGrpSpPr>
      <p:grpSpPr>
        <a:xfrm>
          <a:off x="0" y="0"/>
          <a:ext cx="0" cy="0"/>
          <a:chOff x="0" y="0"/>
          <a:chExt cx="0" cy="0"/>
        </a:xfrm>
      </p:grpSpPr>
      <p:sp>
        <p:nvSpPr>
          <p:cNvPr id="4" name="Rectangle 3"/>
          <p:cNvSpPr/>
          <p:nvPr/>
        </p:nvSpPr>
        <p:spPr>
          <a:xfrm>
            <a:off x="88900" y="88900"/>
            <a:ext cx="8966200" cy="6680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350" dirty="0"/>
          </a:p>
        </p:txBody>
      </p:sp>
      <p:pic>
        <p:nvPicPr>
          <p:cNvPr id="5" name="Picture 2"/>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044950" y="5367338"/>
            <a:ext cx="107315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1143000" y="3588832"/>
            <a:ext cx="6858000" cy="315118"/>
          </a:xfrm>
          <a:prstGeom prst="rect">
            <a:avLst/>
          </a:prstGeom>
        </p:spPr>
        <p:txBody>
          <a:bodyPr anchor="t"/>
          <a:lstStyle>
            <a:lvl1pPr marL="0" indent="0" algn="ctr">
              <a:buNone/>
              <a:defRPr sz="1200" spc="83"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GB" dirty="0"/>
          </a:p>
        </p:txBody>
      </p:sp>
      <p:sp>
        <p:nvSpPr>
          <p:cNvPr id="24" name="Title 1"/>
          <p:cNvSpPr>
            <a:spLocks noGrp="1"/>
          </p:cNvSpPr>
          <p:nvPr>
            <p:ph type="ctrTitle"/>
          </p:nvPr>
        </p:nvSpPr>
        <p:spPr>
          <a:xfrm>
            <a:off x="1142999" y="1009650"/>
            <a:ext cx="6858001" cy="2419350"/>
          </a:xfrm>
          <a:prstGeom prst="rect">
            <a:avLst/>
          </a:prstGeom>
        </p:spPr>
        <p:txBody>
          <a:bodyPr anchor="b">
            <a:normAutofit/>
          </a:bodyPr>
          <a:lstStyle>
            <a:lvl1pPr algn="ctr">
              <a:defRPr sz="6000" baseline="0">
                <a:solidFill>
                  <a:schemeClr val="bg1"/>
                </a:solidFill>
              </a:defRPr>
            </a:lvl1pPr>
          </a:lstStyle>
          <a:p>
            <a:r>
              <a:rPr lang="en-GB"/>
              <a:t>Click to edit Master title style</a:t>
            </a:r>
            <a:endParaRPr lang="en-GB" dirty="0"/>
          </a:p>
        </p:txBody>
      </p:sp>
    </p:spTree>
    <p:extLst>
      <p:ext uri="{BB962C8B-B14F-4D97-AF65-F5344CB8AC3E}">
        <p14:creationId xmlns:p14="http://schemas.microsoft.com/office/powerpoint/2010/main" val="33323940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UoS library">
    <p:spTree>
      <p:nvGrpSpPr>
        <p:cNvPr id="1" name=""/>
        <p:cNvGrpSpPr/>
        <p:nvPr/>
      </p:nvGrpSpPr>
      <p:grpSpPr>
        <a:xfrm>
          <a:off x="0" y="0"/>
          <a:ext cx="0" cy="0"/>
          <a:chOff x="0" y="0"/>
          <a:chExt cx="0" cy="0"/>
        </a:xfrm>
      </p:grpSpPr>
      <p:pic>
        <p:nvPicPr>
          <p:cNvPr id="4" name="Picture 1"/>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8575" y="-11113"/>
            <a:ext cx="9210675" cy="6823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2"/>
          <p:cNvGrpSpPr>
            <a:grpSpLocks/>
          </p:cNvGrpSpPr>
          <p:nvPr/>
        </p:nvGrpSpPr>
        <p:grpSpPr bwMode="auto">
          <a:xfrm>
            <a:off x="-7938" y="-84138"/>
            <a:ext cx="9247188" cy="6943726"/>
            <a:chOff x="-9526" y="-84667"/>
            <a:chExt cx="12328525" cy="6943744"/>
          </a:xfrm>
        </p:grpSpPr>
        <p:sp>
          <p:nvSpPr>
            <p:cNvPr id="6" name="Rectangle 5"/>
            <p:cNvSpPr/>
            <p:nvPr/>
          </p:nvSpPr>
          <p:spPr>
            <a:xfrm>
              <a:off x="-9526" y="-84667"/>
              <a:ext cx="12190954" cy="1730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GB" sz="1350" dirty="0"/>
            </a:p>
          </p:txBody>
        </p:sp>
        <p:sp>
          <p:nvSpPr>
            <p:cNvPr id="7" name="Rectangle 6"/>
            <p:cNvSpPr/>
            <p:nvPr/>
          </p:nvSpPr>
          <p:spPr>
            <a:xfrm>
              <a:off x="9523" y="6768589"/>
              <a:ext cx="12190953" cy="904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GB" sz="1350" dirty="0"/>
            </a:p>
          </p:txBody>
        </p:sp>
        <p:sp>
          <p:nvSpPr>
            <p:cNvPr id="8" name="Rectangle 7"/>
            <p:cNvSpPr/>
            <p:nvPr/>
          </p:nvSpPr>
          <p:spPr>
            <a:xfrm rot="5400000">
              <a:off x="-3379539" y="3358371"/>
              <a:ext cx="6869131" cy="12910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GB" sz="1350" dirty="0"/>
            </a:p>
          </p:txBody>
        </p:sp>
        <p:sp>
          <p:nvSpPr>
            <p:cNvPr id="9" name="Rectangle 8"/>
            <p:cNvSpPr/>
            <p:nvPr/>
          </p:nvSpPr>
          <p:spPr>
            <a:xfrm rot="5400000">
              <a:off x="8760884" y="3299374"/>
              <a:ext cx="6870718" cy="245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GB" sz="1350" dirty="0"/>
            </a:p>
          </p:txBody>
        </p:sp>
      </p:grpSp>
      <p:pic>
        <p:nvPicPr>
          <p:cNvPr id="10" name="Picture 7"/>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044950" y="5367338"/>
            <a:ext cx="107315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Subtitle 2"/>
          <p:cNvSpPr>
            <a:spLocks noGrp="1"/>
          </p:cNvSpPr>
          <p:nvPr>
            <p:ph type="subTitle" idx="1"/>
          </p:nvPr>
        </p:nvSpPr>
        <p:spPr>
          <a:xfrm>
            <a:off x="1143000" y="3588832"/>
            <a:ext cx="6858000" cy="315118"/>
          </a:xfrm>
          <a:prstGeom prst="rect">
            <a:avLst/>
          </a:prstGeom>
        </p:spPr>
        <p:txBody>
          <a:bodyPr anchor="t"/>
          <a:lstStyle>
            <a:lvl1pPr marL="0" indent="0" algn="ctr">
              <a:buNone/>
              <a:defRPr sz="1200" spc="83"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GB" dirty="0"/>
          </a:p>
        </p:txBody>
      </p:sp>
      <p:sp>
        <p:nvSpPr>
          <p:cNvPr id="32" name="Title 1"/>
          <p:cNvSpPr>
            <a:spLocks noGrp="1"/>
          </p:cNvSpPr>
          <p:nvPr>
            <p:ph type="ctrTitle"/>
          </p:nvPr>
        </p:nvSpPr>
        <p:spPr>
          <a:xfrm>
            <a:off x="1142999" y="1009650"/>
            <a:ext cx="6858001" cy="2419350"/>
          </a:xfrm>
          <a:prstGeom prst="rect">
            <a:avLst/>
          </a:prstGeom>
        </p:spPr>
        <p:txBody>
          <a:bodyPr anchor="b">
            <a:normAutofit/>
          </a:bodyPr>
          <a:lstStyle>
            <a:lvl1pPr algn="ctr">
              <a:defRPr sz="6000" baseline="0">
                <a:solidFill>
                  <a:schemeClr val="bg1"/>
                </a:solidFill>
              </a:defRPr>
            </a:lvl1pPr>
          </a:lstStyle>
          <a:p>
            <a:r>
              <a:rPr lang="en-GB"/>
              <a:t>Click to edit Master title style</a:t>
            </a:r>
            <a:endParaRPr lang="en-GB" dirty="0"/>
          </a:p>
        </p:txBody>
      </p:sp>
    </p:spTree>
    <p:extLst>
      <p:ext uri="{BB962C8B-B14F-4D97-AF65-F5344CB8AC3E}">
        <p14:creationId xmlns:p14="http://schemas.microsoft.com/office/powerpoint/2010/main" val="110370330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Statement and photo block">
    <p:spTree>
      <p:nvGrpSpPr>
        <p:cNvPr id="1" name=""/>
        <p:cNvGrpSpPr/>
        <p:nvPr/>
      </p:nvGrpSpPr>
      <p:grpSpPr>
        <a:xfrm>
          <a:off x="0" y="0"/>
          <a:ext cx="0" cy="0"/>
          <a:chOff x="0" y="0"/>
          <a:chExt cx="0" cy="0"/>
        </a:xfrm>
      </p:grpSpPr>
      <p:sp>
        <p:nvSpPr>
          <p:cNvPr id="6" name="Rectangle 5"/>
          <p:cNvSpPr/>
          <p:nvPr/>
        </p:nvSpPr>
        <p:spPr>
          <a:xfrm>
            <a:off x="88900" y="88900"/>
            <a:ext cx="8966200" cy="1257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350" dirty="0"/>
          </a:p>
        </p:txBody>
      </p:sp>
      <p:sp>
        <p:nvSpPr>
          <p:cNvPr id="7" name="Rectangle 6"/>
          <p:cNvSpPr/>
          <p:nvPr/>
        </p:nvSpPr>
        <p:spPr>
          <a:xfrm>
            <a:off x="88900" y="1436688"/>
            <a:ext cx="4441825" cy="53244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350" dirty="0"/>
          </a:p>
        </p:txBody>
      </p:sp>
      <p:pic>
        <p:nvPicPr>
          <p:cNvPr id="8" name="Picture 3"/>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931988" y="5773738"/>
            <a:ext cx="846137"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Placeholder 4"/>
          <p:cNvSpPr>
            <a:spLocks noGrp="1"/>
          </p:cNvSpPr>
          <p:nvPr>
            <p:ph type="body" sz="quarter" idx="11"/>
          </p:nvPr>
        </p:nvSpPr>
        <p:spPr>
          <a:xfrm>
            <a:off x="592543" y="4918978"/>
            <a:ext cx="3524250" cy="461706"/>
          </a:xfrm>
          <a:prstGeom prst="rect">
            <a:avLst/>
          </a:prstGeom>
        </p:spPr>
        <p:txBody>
          <a:bodyPr anchor="ctr"/>
          <a:lstStyle>
            <a:lvl1pPr marL="0" indent="0" algn="ctr">
              <a:buNone/>
              <a:defRPr sz="900" spc="60" baseline="0">
                <a:solidFill>
                  <a:schemeClr val="bg1"/>
                </a:solidFill>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GB"/>
              <a:t>Click to edit Master text styles</a:t>
            </a:r>
          </a:p>
        </p:txBody>
      </p:sp>
      <p:sp>
        <p:nvSpPr>
          <p:cNvPr id="16" name="Picture Placeholder 3"/>
          <p:cNvSpPr>
            <a:spLocks noGrp="1"/>
          </p:cNvSpPr>
          <p:nvPr>
            <p:ph type="pic" sz="quarter" idx="10"/>
          </p:nvPr>
        </p:nvSpPr>
        <p:spPr>
          <a:xfrm>
            <a:off x="4620435" y="1436275"/>
            <a:ext cx="4434668" cy="5325257"/>
          </a:xfrm>
          <a:prstGeom prst="rect">
            <a:avLst/>
          </a:prstGeom>
        </p:spPr>
        <p:txBody>
          <a:bodyPr anchor="ctr"/>
          <a:lstStyle>
            <a:lvl1pPr marL="0" indent="0" algn="ctr">
              <a:buNone/>
              <a:defRPr>
                <a:solidFill>
                  <a:schemeClr val="bg2"/>
                </a:solidFill>
              </a:defRPr>
            </a:lvl1pPr>
          </a:lstStyle>
          <a:p>
            <a:pPr lvl="0"/>
            <a:endParaRPr lang="en-GB" noProof="0" dirty="0"/>
          </a:p>
          <a:p>
            <a:pPr lvl="0"/>
            <a:endParaRPr lang="en-GB" noProof="0" dirty="0"/>
          </a:p>
          <a:p>
            <a:pPr lvl="0"/>
            <a:r>
              <a:rPr lang="en-GB" noProof="0" dirty="0"/>
              <a:t>Photo</a:t>
            </a:r>
          </a:p>
        </p:txBody>
      </p:sp>
      <p:sp>
        <p:nvSpPr>
          <p:cNvPr id="10" name="Title 1"/>
          <p:cNvSpPr>
            <a:spLocks noGrp="1"/>
          </p:cNvSpPr>
          <p:nvPr>
            <p:ph type="ctrTitle"/>
          </p:nvPr>
        </p:nvSpPr>
        <p:spPr>
          <a:xfrm>
            <a:off x="585399" y="2171700"/>
            <a:ext cx="3524250" cy="2618434"/>
          </a:xfrm>
          <a:prstGeom prst="rect">
            <a:avLst/>
          </a:prstGeom>
        </p:spPr>
        <p:txBody>
          <a:bodyPr anchor="ctr">
            <a:normAutofit/>
          </a:bodyPr>
          <a:lstStyle>
            <a:lvl1pPr algn="ctr">
              <a:defRPr sz="4800">
                <a:solidFill>
                  <a:schemeClr val="bg1"/>
                </a:solidFill>
              </a:defRPr>
            </a:lvl1pPr>
          </a:lstStyle>
          <a:p>
            <a:r>
              <a:rPr lang="en-GB"/>
              <a:t>Click to edit Master title style</a:t>
            </a:r>
            <a:endParaRPr lang="en-GB" dirty="0"/>
          </a:p>
        </p:txBody>
      </p:sp>
      <p:sp>
        <p:nvSpPr>
          <p:cNvPr id="12" name="Subtitle 2"/>
          <p:cNvSpPr>
            <a:spLocks noGrp="1"/>
          </p:cNvSpPr>
          <p:nvPr>
            <p:ph type="subTitle" idx="1"/>
          </p:nvPr>
        </p:nvSpPr>
        <p:spPr>
          <a:xfrm>
            <a:off x="585399" y="337213"/>
            <a:ext cx="7958526" cy="806302"/>
          </a:xfrm>
          <a:prstGeom prst="rect">
            <a:avLst/>
          </a:prstGeom>
        </p:spPr>
        <p:txBody>
          <a:bodyPr anchor="ctr">
            <a:normAutofit/>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chemeClr val="bg1"/>
                </a:solidFill>
                <a:latin typeface="+mj-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GB" dirty="0"/>
          </a:p>
        </p:txBody>
      </p:sp>
    </p:spTree>
    <p:extLst>
      <p:ext uri="{BB962C8B-B14F-4D97-AF65-F5344CB8AC3E}">
        <p14:creationId xmlns:p14="http://schemas.microsoft.com/office/powerpoint/2010/main" val="87671164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Statement and content block">
    <p:spTree>
      <p:nvGrpSpPr>
        <p:cNvPr id="1" name=""/>
        <p:cNvGrpSpPr/>
        <p:nvPr/>
      </p:nvGrpSpPr>
      <p:grpSpPr>
        <a:xfrm>
          <a:off x="0" y="0"/>
          <a:ext cx="0" cy="0"/>
          <a:chOff x="0" y="0"/>
          <a:chExt cx="0" cy="0"/>
        </a:xfrm>
      </p:grpSpPr>
      <p:sp>
        <p:nvSpPr>
          <p:cNvPr id="6" name="Rectangle 5"/>
          <p:cNvSpPr/>
          <p:nvPr/>
        </p:nvSpPr>
        <p:spPr>
          <a:xfrm>
            <a:off x="88900" y="88900"/>
            <a:ext cx="8966200" cy="1257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350" dirty="0"/>
          </a:p>
        </p:txBody>
      </p:sp>
      <p:sp>
        <p:nvSpPr>
          <p:cNvPr id="7" name="Rectangle 6"/>
          <p:cNvSpPr/>
          <p:nvPr/>
        </p:nvSpPr>
        <p:spPr>
          <a:xfrm>
            <a:off x="88900" y="1436688"/>
            <a:ext cx="4441825" cy="53244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350" dirty="0"/>
          </a:p>
        </p:txBody>
      </p:sp>
      <p:sp>
        <p:nvSpPr>
          <p:cNvPr id="8" name="Rectangle 7"/>
          <p:cNvSpPr/>
          <p:nvPr/>
        </p:nvSpPr>
        <p:spPr>
          <a:xfrm rot="5400000">
            <a:off x="1835151" y="4049712"/>
            <a:ext cx="5467350" cy="603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GB" sz="1350" dirty="0"/>
          </a:p>
        </p:txBody>
      </p:sp>
      <p:pic>
        <p:nvPicPr>
          <p:cNvPr id="9" name="Picture 4"/>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931988" y="5773738"/>
            <a:ext cx="846137"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Placeholder 4"/>
          <p:cNvSpPr>
            <a:spLocks noGrp="1"/>
          </p:cNvSpPr>
          <p:nvPr>
            <p:ph type="body" sz="quarter" idx="11"/>
          </p:nvPr>
        </p:nvSpPr>
        <p:spPr>
          <a:xfrm>
            <a:off x="592543" y="4918978"/>
            <a:ext cx="3524250" cy="461706"/>
          </a:xfrm>
          <a:prstGeom prst="rect">
            <a:avLst/>
          </a:prstGeom>
        </p:spPr>
        <p:txBody>
          <a:bodyPr anchor="ctr"/>
          <a:lstStyle>
            <a:lvl1pPr marL="0" indent="0" algn="ctr">
              <a:buNone/>
              <a:defRPr sz="900" spc="60" baseline="0">
                <a:solidFill>
                  <a:schemeClr val="bg1"/>
                </a:solidFill>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GB"/>
              <a:t>Click to edit Master text styles</a:t>
            </a:r>
          </a:p>
        </p:txBody>
      </p:sp>
      <p:sp>
        <p:nvSpPr>
          <p:cNvPr id="10" name="Title 1"/>
          <p:cNvSpPr>
            <a:spLocks noGrp="1"/>
          </p:cNvSpPr>
          <p:nvPr>
            <p:ph type="ctrTitle"/>
          </p:nvPr>
        </p:nvSpPr>
        <p:spPr>
          <a:xfrm>
            <a:off x="585399" y="2171700"/>
            <a:ext cx="3524250" cy="2618434"/>
          </a:xfrm>
          <a:prstGeom prst="rect">
            <a:avLst/>
          </a:prstGeom>
        </p:spPr>
        <p:txBody>
          <a:bodyPr anchor="ctr">
            <a:normAutofit/>
          </a:bodyPr>
          <a:lstStyle>
            <a:lvl1pPr algn="ctr">
              <a:defRPr sz="4800">
                <a:solidFill>
                  <a:schemeClr val="bg1"/>
                </a:solidFill>
              </a:defRPr>
            </a:lvl1pPr>
          </a:lstStyle>
          <a:p>
            <a:r>
              <a:rPr lang="en-GB"/>
              <a:t>Click to edit Master title style</a:t>
            </a:r>
            <a:endParaRPr lang="en-GB" dirty="0"/>
          </a:p>
        </p:txBody>
      </p:sp>
      <p:sp>
        <p:nvSpPr>
          <p:cNvPr id="12" name="Subtitle 2"/>
          <p:cNvSpPr>
            <a:spLocks noGrp="1"/>
          </p:cNvSpPr>
          <p:nvPr>
            <p:ph type="subTitle" idx="1"/>
          </p:nvPr>
        </p:nvSpPr>
        <p:spPr>
          <a:xfrm>
            <a:off x="585399" y="337213"/>
            <a:ext cx="7958526" cy="806302"/>
          </a:xfrm>
          <a:prstGeom prst="rect">
            <a:avLst/>
          </a:prstGeom>
        </p:spPr>
        <p:txBody>
          <a:bodyPr anchor="ctr">
            <a:normAutofit/>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chemeClr val="bg1"/>
                </a:solidFill>
                <a:latin typeface="+mj-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GB" dirty="0"/>
          </a:p>
        </p:txBody>
      </p:sp>
      <p:sp>
        <p:nvSpPr>
          <p:cNvPr id="13" name="Content Placeholder 2"/>
          <p:cNvSpPr>
            <a:spLocks noGrp="1"/>
          </p:cNvSpPr>
          <p:nvPr>
            <p:ph sz="quarter" idx="18"/>
          </p:nvPr>
        </p:nvSpPr>
        <p:spPr>
          <a:xfrm>
            <a:off x="4620434" y="1436276"/>
            <a:ext cx="4434668" cy="5324888"/>
          </a:xfrm>
          <a:prstGeom prst="rect">
            <a:avLst/>
          </a:prstGeom>
        </p:spPr>
        <p:txBody>
          <a:bodyPr tIns="3168000"/>
          <a:lstStyle>
            <a:lvl1pPr marL="0" indent="0" algn="ctr">
              <a:buNone/>
              <a:defRPr sz="1500">
                <a:solidFill>
                  <a:schemeClr val="bg2"/>
                </a:solidFill>
              </a:defRPr>
            </a:lvl1pPr>
          </a:lstStyle>
          <a:p>
            <a:pPr lvl="0"/>
            <a:r>
              <a:rPr lang="en-GB"/>
              <a:t>Click to edit Master text styles</a:t>
            </a:r>
          </a:p>
        </p:txBody>
      </p:sp>
    </p:spTree>
    <p:extLst>
      <p:ext uri="{BB962C8B-B14F-4D97-AF65-F5344CB8AC3E}">
        <p14:creationId xmlns:p14="http://schemas.microsoft.com/office/powerpoint/2010/main" val="154475160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ext and photo block">
    <p:spTree>
      <p:nvGrpSpPr>
        <p:cNvPr id="1" name=""/>
        <p:cNvGrpSpPr/>
        <p:nvPr/>
      </p:nvGrpSpPr>
      <p:grpSpPr>
        <a:xfrm>
          <a:off x="0" y="0"/>
          <a:ext cx="0" cy="0"/>
          <a:chOff x="0" y="0"/>
          <a:chExt cx="0" cy="0"/>
        </a:xfrm>
      </p:grpSpPr>
      <p:sp>
        <p:nvSpPr>
          <p:cNvPr id="5" name="Rectangle 4"/>
          <p:cNvSpPr/>
          <p:nvPr/>
        </p:nvSpPr>
        <p:spPr>
          <a:xfrm>
            <a:off x="88900" y="88900"/>
            <a:ext cx="8966200" cy="1257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350" dirty="0"/>
          </a:p>
        </p:txBody>
      </p:sp>
      <p:sp>
        <p:nvSpPr>
          <p:cNvPr id="6" name="Rectangle 5"/>
          <p:cNvSpPr/>
          <p:nvPr/>
        </p:nvSpPr>
        <p:spPr>
          <a:xfrm>
            <a:off x="4621213" y="1436688"/>
            <a:ext cx="4433887" cy="53244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350" dirty="0"/>
          </a:p>
        </p:txBody>
      </p:sp>
      <p:pic>
        <p:nvPicPr>
          <p:cNvPr id="7" name="Picture 3"/>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469063" y="5773738"/>
            <a:ext cx="846137"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Picture Placeholder 3"/>
          <p:cNvSpPr>
            <a:spLocks noGrp="1"/>
          </p:cNvSpPr>
          <p:nvPr>
            <p:ph type="pic" sz="quarter" idx="10"/>
          </p:nvPr>
        </p:nvSpPr>
        <p:spPr>
          <a:xfrm>
            <a:off x="88898" y="1436275"/>
            <a:ext cx="4442208" cy="5325259"/>
          </a:xfrm>
          <a:prstGeom prst="rect">
            <a:avLst/>
          </a:prstGeom>
        </p:spPr>
        <p:txBody>
          <a:bodyPr anchor="ctr"/>
          <a:lstStyle>
            <a:lvl1pPr marL="0" indent="0" algn="ctr">
              <a:buNone/>
              <a:defRPr>
                <a:solidFill>
                  <a:schemeClr val="bg2"/>
                </a:solidFill>
              </a:defRPr>
            </a:lvl1pPr>
          </a:lstStyle>
          <a:p>
            <a:pPr lvl="0"/>
            <a:endParaRPr lang="en-GB" noProof="0" dirty="0"/>
          </a:p>
          <a:p>
            <a:pPr lvl="0"/>
            <a:endParaRPr lang="en-GB" noProof="0" dirty="0"/>
          </a:p>
          <a:p>
            <a:pPr lvl="0"/>
            <a:r>
              <a:rPr lang="en-GB" noProof="0" dirty="0"/>
              <a:t>Photo</a:t>
            </a:r>
          </a:p>
        </p:txBody>
      </p:sp>
      <p:sp>
        <p:nvSpPr>
          <p:cNvPr id="15" name="Text Placeholder 4"/>
          <p:cNvSpPr>
            <a:spLocks noGrp="1"/>
          </p:cNvSpPr>
          <p:nvPr>
            <p:ph type="body" sz="quarter" idx="11"/>
          </p:nvPr>
        </p:nvSpPr>
        <p:spPr>
          <a:xfrm>
            <a:off x="5130015" y="2162629"/>
            <a:ext cx="3524250" cy="3218055"/>
          </a:xfrm>
          <a:prstGeom prst="rect">
            <a:avLst/>
          </a:prstGeom>
        </p:spPr>
        <p:txBody>
          <a:bodyPr anchor="ctr">
            <a:normAutofit/>
          </a:bodyPr>
          <a:lstStyle>
            <a:lvl1pPr marL="0" indent="0" algn="ctr">
              <a:buNone/>
              <a:defRPr sz="1200" spc="0" baseline="0">
                <a:solidFill>
                  <a:schemeClr val="bg1"/>
                </a:solidFill>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GB"/>
              <a:t>Click to edit Master text styles</a:t>
            </a:r>
          </a:p>
        </p:txBody>
      </p:sp>
      <p:sp>
        <p:nvSpPr>
          <p:cNvPr id="10" name="Subtitle 2"/>
          <p:cNvSpPr>
            <a:spLocks noGrp="1"/>
          </p:cNvSpPr>
          <p:nvPr>
            <p:ph type="subTitle" idx="1"/>
          </p:nvPr>
        </p:nvSpPr>
        <p:spPr>
          <a:xfrm>
            <a:off x="585399" y="337213"/>
            <a:ext cx="7958526" cy="806302"/>
          </a:xfrm>
          <a:prstGeom prst="rect">
            <a:avLst/>
          </a:prstGeom>
        </p:spPr>
        <p:txBody>
          <a:bodyPr anchor="ctr">
            <a:normAutofit/>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chemeClr val="bg1"/>
                </a:solidFill>
                <a:latin typeface="+mj-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GB" dirty="0"/>
          </a:p>
        </p:txBody>
      </p:sp>
    </p:spTree>
    <p:extLst>
      <p:ext uri="{BB962C8B-B14F-4D97-AF65-F5344CB8AC3E}">
        <p14:creationId xmlns:p14="http://schemas.microsoft.com/office/powerpoint/2010/main" val="40870825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ext and photo block 2">
    <p:spTree>
      <p:nvGrpSpPr>
        <p:cNvPr id="1" name=""/>
        <p:cNvGrpSpPr/>
        <p:nvPr/>
      </p:nvGrpSpPr>
      <p:grpSpPr>
        <a:xfrm>
          <a:off x="0" y="0"/>
          <a:ext cx="0" cy="0"/>
          <a:chOff x="0" y="0"/>
          <a:chExt cx="0" cy="0"/>
        </a:xfrm>
      </p:grpSpPr>
      <p:sp>
        <p:nvSpPr>
          <p:cNvPr id="5" name="Rectangle 4"/>
          <p:cNvSpPr/>
          <p:nvPr/>
        </p:nvSpPr>
        <p:spPr>
          <a:xfrm>
            <a:off x="88900" y="88900"/>
            <a:ext cx="8966200" cy="1257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350" dirty="0"/>
          </a:p>
        </p:txBody>
      </p:sp>
      <p:sp>
        <p:nvSpPr>
          <p:cNvPr id="6" name="Rectangle 5"/>
          <p:cNvSpPr/>
          <p:nvPr/>
        </p:nvSpPr>
        <p:spPr>
          <a:xfrm>
            <a:off x="88900" y="1436688"/>
            <a:ext cx="4443413" cy="5324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350" dirty="0"/>
          </a:p>
        </p:txBody>
      </p:sp>
      <p:pic>
        <p:nvPicPr>
          <p:cNvPr id="7" name="Picture 3"/>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955800" y="5800725"/>
            <a:ext cx="7985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Picture Placeholder 3"/>
          <p:cNvSpPr>
            <a:spLocks noGrp="1"/>
          </p:cNvSpPr>
          <p:nvPr>
            <p:ph type="pic" sz="quarter" idx="10"/>
          </p:nvPr>
        </p:nvSpPr>
        <p:spPr>
          <a:xfrm>
            <a:off x="4620435" y="1436275"/>
            <a:ext cx="4434668" cy="5325257"/>
          </a:xfrm>
          <a:prstGeom prst="rect">
            <a:avLst/>
          </a:prstGeom>
        </p:spPr>
        <p:txBody>
          <a:bodyPr anchor="ctr"/>
          <a:lstStyle>
            <a:lvl1pPr marL="0" indent="0" algn="ctr">
              <a:buNone/>
              <a:defRPr>
                <a:solidFill>
                  <a:schemeClr val="bg2"/>
                </a:solidFill>
              </a:defRPr>
            </a:lvl1pPr>
          </a:lstStyle>
          <a:p>
            <a:pPr lvl="0"/>
            <a:endParaRPr lang="en-GB" noProof="0" dirty="0"/>
          </a:p>
          <a:p>
            <a:pPr lvl="0"/>
            <a:endParaRPr lang="en-GB" noProof="0" dirty="0"/>
          </a:p>
          <a:p>
            <a:pPr lvl="0"/>
            <a:r>
              <a:rPr lang="en-GB" noProof="0" dirty="0"/>
              <a:t>Photo</a:t>
            </a:r>
          </a:p>
        </p:txBody>
      </p:sp>
      <p:sp>
        <p:nvSpPr>
          <p:cNvPr id="13" name="Text Placeholder 4"/>
          <p:cNvSpPr>
            <a:spLocks noGrp="1"/>
          </p:cNvSpPr>
          <p:nvPr>
            <p:ph type="body" sz="quarter" idx="11"/>
          </p:nvPr>
        </p:nvSpPr>
        <p:spPr>
          <a:xfrm>
            <a:off x="592543" y="2162629"/>
            <a:ext cx="3524250" cy="3218055"/>
          </a:xfrm>
          <a:prstGeom prst="rect">
            <a:avLst/>
          </a:prstGeom>
        </p:spPr>
        <p:txBody>
          <a:bodyPr anchor="ctr">
            <a:normAutofit/>
          </a:bodyPr>
          <a:lstStyle>
            <a:lvl1pPr marL="0" indent="0" algn="ctr">
              <a:buNone/>
              <a:defRPr sz="1200" spc="0" baseline="0">
                <a:solidFill>
                  <a:schemeClr val="tx1"/>
                </a:solidFill>
                <a:latin typeface="+mn-lt"/>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GB"/>
              <a:t>Click to edit Master text styles</a:t>
            </a:r>
          </a:p>
        </p:txBody>
      </p:sp>
      <p:sp>
        <p:nvSpPr>
          <p:cNvPr id="8" name="Subtitle 2"/>
          <p:cNvSpPr>
            <a:spLocks noGrp="1"/>
          </p:cNvSpPr>
          <p:nvPr>
            <p:ph type="subTitle" idx="1"/>
          </p:nvPr>
        </p:nvSpPr>
        <p:spPr>
          <a:xfrm>
            <a:off x="585399" y="337213"/>
            <a:ext cx="7958526" cy="806302"/>
          </a:xfrm>
          <a:prstGeom prst="rect">
            <a:avLst/>
          </a:prstGeom>
        </p:spPr>
        <p:txBody>
          <a:bodyPr anchor="ctr">
            <a:normAutofit/>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chemeClr val="bg1"/>
                </a:solidFill>
                <a:latin typeface="+mj-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GB" dirty="0"/>
          </a:p>
        </p:txBody>
      </p:sp>
    </p:spTree>
    <p:extLst>
      <p:ext uri="{BB962C8B-B14F-4D97-AF65-F5344CB8AC3E}">
        <p14:creationId xmlns:p14="http://schemas.microsoft.com/office/powerpoint/2010/main" val="260852050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ext and 3 photos">
    <p:spTree>
      <p:nvGrpSpPr>
        <p:cNvPr id="1" name=""/>
        <p:cNvGrpSpPr/>
        <p:nvPr/>
      </p:nvGrpSpPr>
      <p:grpSpPr>
        <a:xfrm>
          <a:off x="0" y="0"/>
          <a:ext cx="0" cy="0"/>
          <a:chOff x="0" y="0"/>
          <a:chExt cx="0" cy="0"/>
        </a:xfrm>
      </p:grpSpPr>
      <p:sp>
        <p:nvSpPr>
          <p:cNvPr id="7" name="Rectangle 6"/>
          <p:cNvSpPr/>
          <p:nvPr/>
        </p:nvSpPr>
        <p:spPr>
          <a:xfrm>
            <a:off x="88900" y="88900"/>
            <a:ext cx="8966200" cy="1257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350" dirty="0"/>
          </a:p>
        </p:txBody>
      </p:sp>
      <p:sp>
        <p:nvSpPr>
          <p:cNvPr id="8" name="Rectangle 7"/>
          <p:cNvSpPr/>
          <p:nvPr/>
        </p:nvSpPr>
        <p:spPr>
          <a:xfrm>
            <a:off x="88900" y="1435100"/>
            <a:ext cx="4443413" cy="53260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350" dirty="0"/>
          </a:p>
        </p:txBody>
      </p:sp>
      <p:pic>
        <p:nvPicPr>
          <p:cNvPr id="10" name="Picture 3"/>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955800" y="5800725"/>
            <a:ext cx="7985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Picture Placeholder 3"/>
          <p:cNvSpPr>
            <a:spLocks noGrp="1"/>
          </p:cNvSpPr>
          <p:nvPr>
            <p:ph type="pic" sz="quarter" idx="10"/>
          </p:nvPr>
        </p:nvSpPr>
        <p:spPr>
          <a:xfrm>
            <a:off x="4620434" y="1435100"/>
            <a:ext cx="4434665" cy="2679701"/>
          </a:xfrm>
          <a:prstGeom prst="rect">
            <a:avLst/>
          </a:prstGeom>
        </p:spPr>
        <p:txBody>
          <a:bodyPr anchor="ctr"/>
          <a:lstStyle>
            <a:lvl1pPr marL="0" indent="0" algn="ctr">
              <a:buNone/>
              <a:defRPr>
                <a:solidFill>
                  <a:schemeClr val="bg2"/>
                </a:solidFill>
              </a:defRPr>
            </a:lvl1pPr>
          </a:lstStyle>
          <a:p>
            <a:pPr lvl="0"/>
            <a:endParaRPr lang="en-GB" noProof="0" dirty="0"/>
          </a:p>
          <a:p>
            <a:pPr lvl="0"/>
            <a:endParaRPr lang="en-GB" noProof="0" dirty="0"/>
          </a:p>
          <a:p>
            <a:pPr lvl="0"/>
            <a:r>
              <a:rPr lang="en-GB" noProof="0" dirty="0"/>
              <a:t>Photo</a:t>
            </a:r>
          </a:p>
        </p:txBody>
      </p:sp>
      <p:sp>
        <p:nvSpPr>
          <p:cNvPr id="9" name="Picture Placeholder 3"/>
          <p:cNvSpPr>
            <a:spLocks noGrp="1"/>
          </p:cNvSpPr>
          <p:nvPr>
            <p:ph type="pic" sz="quarter" idx="12"/>
          </p:nvPr>
        </p:nvSpPr>
        <p:spPr>
          <a:xfrm>
            <a:off x="4620434" y="4210051"/>
            <a:ext cx="2685162" cy="2551483"/>
          </a:xfrm>
          <a:prstGeom prst="rect">
            <a:avLst/>
          </a:prstGeom>
        </p:spPr>
        <p:txBody>
          <a:bodyPr anchor="ctr"/>
          <a:lstStyle>
            <a:lvl1pPr marL="0" indent="0" algn="ctr">
              <a:buNone/>
              <a:defRPr>
                <a:solidFill>
                  <a:schemeClr val="bg2"/>
                </a:solidFill>
              </a:defRPr>
            </a:lvl1pPr>
          </a:lstStyle>
          <a:p>
            <a:pPr lvl="0"/>
            <a:endParaRPr lang="en-GB" noProof="0" dirty="0"/>
          </a:p>
          <a:p>
            <a:pPr lvl="0"/>
            <a:endParaRPr lang="en-GB" noProof="0" dirty="0"/>
          </a:p>
          <a:p>
            <a:pPr lvl="0"/>
            <a:r>
              <a:rPr lang="en-GB" noProof="0" dirty="0"/>
              <a:t>Photo</a:t>
            </a:r>
          </a:p>
        </p:txBody>
      </p:sp>
      <p:sp>
        <p:nvSpPr>
          <p:cNvPr id="11" name="Picture Placeholder 3"/>
          <p:cNvSpPr>
            <a:spLocks noGrp="1"/>
          </p:cNvSpPr>
          <p:nvPr>
            <p:ph type="pic" sz="quarter" idx="13"/>
          </p:nvPr>
        </p:nvSpPr>
        <p:spPr>
          <a:xfrm>
            <a:off x="7394496" y="4210051"/>
            <a:ext cx="1660603" cy="2551483"/>
          </a:xfrm>
          <a:prstGeom prst="rect">
            <a:avLst/>
          </a:prstGeom>
        </p:spPr>
        <p:txBody>
          <a:bodyPr anchor="ctr"/>
          <a:lstStyle>
            <a:lvl1pPr marL="0" indent="0" algn="ctr">
              <a:buNone/>
              <a:defRPr>
                <a:solidFill>
                  <a:schemeClr val="bg2"/>
                </a:solidFill>
              </a:defRPr>
            </a:lvl1pPr>
          </a:lstStyle>
          <a:p>
            <a:pPr lvl="0"/>
            <a:endParaRPr lang="en-GB" noProof="0" dirty="0"/>
          </a:p>
          <a:p>
            <a:pPr lvl="0"/>
            <a:endParaRPr lang="en-GB" noProof="0" dirty="0"/>
          </a:p>
          <a:p>
            <a:pPr lvl="0"/>
            <a:r>
              <a:rPr lang="en-GB" noProof="0" dirty="0"/>
              <a:t>Photo</a:t>
            </a:r>
          </a:p>
        </p:txBody>
      </p:sp>
      <p:sp>
        <p:nvSpPr>
          <p:cNvPr id="17" name="Text Placeholder 4"/>
          <p:cNvSpPr>
            <a:spLocks noGrp="1"/>
          </p:cNvSpPr>
          <p:nvPr>
            <p:ph type="body" sz="quarter" idx="11"/>
          </p:nvPr>
        </p:nvSpPr>
        <p:spPr>
          <a:xfrm>
            <a:off x="592543" y="2162629"/>
            <a:ext cx="3524250" cy="3218055"/>
          </a:xfrm>
          <a:prstGeom prst="rect">
            <a:avLst/>
          </a:prstGeom>
        </p:spPr>
        <p:txBody>
          <a:bodyPr anchor="ctr">
            <a:normAutofit/>
          </a:bodyPr>
          <a:lstStyle>
            <a:lvl1pPr marL="0" indent="0" algn="ctr">
              <a:buNone/>
              <a:defRPr sz="1200" spc="0" baseline="0">
                <a:solidFill>
                  <a:schemeClr val="tx1"/>
                </a:solidFill>
                <a:latin typeface="+mn-lt"/>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GB"/>
              <a:t>Click to edit Master text styles</a:t>
            </a:r>
          </a:p>
        </p:txBody>
      </p:sp>
      <p:sp>
        <p:nvSpPr>
          <p:cNvPr id="18" name="Subtitle 2"/>
          <p:cNvSpPr>
            <a:spLocks noGrp="1"/>
          </p:cNvSpPr>
          <p:nvPr>
            <p:ph type="subTitle" idx="1"/>
          </p:nvPr>
        </p:nvSpPr>
        <p:spPr>
          <a:xfrm>
            <a:off x="585399" y="337213"/>
            <a:ext cx="7958526" cy="806302"/>
          </a:xfrm>
          <a:prstGeom prst="rect">
            <a:avLst/>
          </a:prstGeom>
        </p:spPr>
        <p:txBody>
          <a:bodyPr anchor="ctr">
            <a:normAutofit/>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chemeClr val="bg1"/>
                </a:solidFill>
                <a:latin typeface="+mj-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GB" dirty="0"/>
          </a:p>
        </p:txBody>
      </p:sp>
    </p:spTree>
    <p:extLst>
      <p:ext uri="{BB962C8B-B14F-4D97-AF65-F5344CB8AC3E}">
        <p14:creationId xmlns:p14="http://schemas.microsoft.com/office/powerpoint/2010/main" val="227045777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ext and content block">
    <p:spTree>
      <p:nvGrpSpPr>
        <p:cNvPr id="1" name=""/>
        <p:cNvGrpSpPr/>
        <p:nvPr/>
      </p:nvGrpSpPr>
      <p:grpSpPr>
        <a:xfrm>
          <a:off x="0" y="0"/>
          <a:ext cx="0" cy="0"/>
          <a:chOff x="0" y="0"/>
          <a:chExt cx="0" cy="0"/>
        </a:xfrm>
      </p:grpSpPr>
      <p:sp>
        <p:nvSpPr>
          <p:cNvPr id="5" name="Rectangle 4"/>
          <p:cNvSpPr/>
          <p:nvPr/>
        </p:nvSpPr>
        <p:spPr>
          <a:xfrm>
            <a:off x="88900" y="88900"/>
            <a:ext cx="8966200" cy="1257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350" dirty="0"/>
          </a:p>
        </p:txBody>
      </p:sp>
      <p:sp>
        <p:nvSpPr>
          <p:cNvPr id="6" name="Rectangle 5"/>
          <p:cNvSpPr/>
          <p:nvPr/>
        </p:nvSpPr>
        <p:spPr>
          <a:xfrm>
            <a:off x="4621213" y="1436688"/>
            <a:ext cx="4433887" cy="5324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350" dirty="0"/>
          </a:p>
        </p:txBody>
      </p:sp>
      <p:pic>
        <p:nvPicPr>
          <p:cNvPr id="7" name="Picture 3"/>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497638" y="5800725"/>
            <a:ext cx="79851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ubtitle 2"/>
          <p:cNvSpPr>
            <a:spLocks noGrp="1"/>
          </p:cNvSpPr>
          <p:nvPr>
            <p:ph type="subTitle" idx="1"/>
          </p:nvPr>
        </p:nvSpPr>
        <p:spPr>
          <a:xfrm>
            <a:off x="585399" y="337213"/>
            <a:ext cx="7958526" cy="806302"/>
          </a:xfrm>
          <a:prstGeom prst="rect">
            <a:avLst/>
          </a:prstGeom>
        </p:spPr>
        <p:txBody>
          <a:bodyPr anchor="ctr">
            <a:normAutofit/>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chemeClr val="bg1"/>
                </a:solidFill>
                <a:latin typeface="+mj-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GB" dirty="0"/>
          </a:p>
        </p:txBody>
      </p:sp>
      <p:sp>
        <p:nvSpPr>
          <p:cNvPr id="17" name="Text Placeholder 4"/>
          <p:cNvSpPr>
            <a:spLocks noGrp="1"/>
          </p:cNvSpPr>
          <p:nvPr>
            <p:ph type="body" sz="quarter" idx="11"/>
          </p:nvPr>
        </p:nvSpPr>
        <p:spPr>
          <a:xfrm>
            <a:off x="5134387" y="2162629"/>
            <a:ext cx="3524250" cy="3218055"/>
          </a:xfrm>
          <a:prstGeom prst="rect">
            <a:avLst/>
          </a:prstGeom>
        </p:spPr>
        <p:txBody>
          <a:bodyPr anchor="ctr">
            <a:normAutofit/>
          </a:bodyPr>
          <a:lstStyle>
            <a:lvl1pPr marL="0" indent="0" algn="ctr">
              <a:buNone/>
              <a:defRPr sz="1200" spc="0" baseline="0">
                <a:solidFill>
                  <a:schemeClr val="tx1"/>
                </a:solidFill>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GB"/>
              <a:t>Click to edit Master text styles</a:t>
            </a:r>
          </a:p>
        </p:txBody>
      </p:sp>
      <p:sp>
        <p:nvSpPr>
          <p:cNvPr id="19" name="Content Placeholder 2"/>
          <p:cNvSpPr>
            <a:spLocks noGrp="1"/>
          </p:cNvSpPr>
          <p:nvPr>
            <p:ph sz="quarter" idx="18"/>
          </p:nvPr>
        </p:nvSpPr>
        <p:spPr>
          <a:xfrm>
            <a:off x="88898" y="1436276"/>
            <a:ext cx="4442638" cy="5324888"/>
          </a:xfrm>
          <a:prstGeom prst="rect">
            <a:avLst/>
          </a:prstGeom>
        </p:spPr>
        <p:txBody>
          <a:bodyPr tIns="3168000"/>
          <a:lstStyle>
            <a:lvl1pPr marL="0" indent="0" algn="ctr">
              <a:buNone/>
              <a:defRPr sz="1500">
                <a:solidFill>
                  <a:schemeClr val="bg2"/>
                </a:solidFill>
              </a:defRPr>
            </a:lvl1pPr>
          </a:lstStyle>
          <a:p>
            <a:pPr lvl="0"/>
            <a:r>
              <a:rPr lang="en-GB"/>
              <a:t>Click to edit Master text styles</a:t>
            </a:r>
          </a:p>
        </p:txBody>
      </p:sp>
    </p:spTree>
    <p:extLst>
      <p:ext uri="{BB962C8B-B14F-4D97-AF65-F5344CB8AC3E}">
        <p14:creationId xmlns:p14="http://schemas.microsoft.com/office/powerpoint/2010/main" val="234884857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ext and image montage">
    <p:spTree>
      <p:nvGrpSpPr>
        <p:cNvPr id="1" name=""/>
        <p:cNvGrpSpPr/>
        <p:nvPr/>
      </p:nvGrpSpPr>
      <p:grpSpPr>
        <a:xfrm>
          <a:off x="0" y="0"/>
          <a:ext cx="0" cy="0"/>
          <a:chOff x="0" y="0"/>
          <a:chExt cx="0" cy="0"/>
        </a:xfrm>
      </p:grpSpPr>
      <p:sp>
        <p:nvSpPr>
          <p:cNvPr id="8" name="Rectangle 7"/>
          <p:cNvSpPr/>
          <p:nvPr/>
        </p:nvSpPr>
        <p:spPr>
          <a:xfrm>
            <a:off x="88900" y="88900"/>
            <a:ext cx="8966200" cy="1257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350" dirty="0"/>
          </a:p>
        </p:txBody>
      </p:sp>
      <p:sp>
        <p:nvSpPr>
          <p:cNvPr id="9" name="Rectangle 8"/>
          <p:cNvSpPr/>
          <p:nvPr/>
        </p:nvSpPr>
        <p:spPr>
          <a:xfrm>
            <a:off x="3100388" y="1436688"/>
            <a:ext cx="5959475" cy="29083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350" dirty="0"/>
          </a:p>
        </p:txBody>
      </p:sp>
      <p:sp>
        <p:nvSpPr>
          <p:cNvPr id="10" name="Rectangle 9"/>
          <p:cNvSpPr/>
          <p:nvPr/>
        </p:nvSpPr>
        <p:spPr>
          <a:xfrm>
            <a:off x="88900" y="3748088"/>
            <a:ext cx="2924175" cy="30130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350" dirty="0"/>
          </a:p>
        </p:txBody>
      </p:sp>
      <p:sp>
        <p:nvSpPr>
          <p:cNvPr id="21" name="Text Placeholder 4"/>
          <p:cNvSpPr>
            <a:spLocks noGrp="1"/>
          </p:cNvSpPr>
          <p:nvPr>
            <p:ph type="body" sz="quarter" idx="13"/>
          </p:nvPr>
        </p:nvSpPr>
        <p:spPr>
          <a:xfrm>
            <a:off x="3375694" y="1765300"/>
            <a:ext cx="5444456" cy="2247901"/>
          </a:xfrm>
          <a:prstGeom prst="rect">
            <a:avLst/>
          </a:prstGeom>
        </p:spPr>
        <p:txBody>
          <a:bodyPr anchor="ctr">
            <a:normAutofit/>
          </a:bodyPr>
          <a:lstStyle>
            <a:lvl1pPr marL="0" indent="0" algn="ctr">
              <a:lnSpc>
                <a:spcPct val="120000"/>
              </a:lnSpc>
              <a:buNone/>
              <a:defRPr sz="1200" spc="0" baseline="0">
                <a:solidFill>
                  <a:schemeClr val="tx1"/>
                </a:solidFill>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GB"/>
              <a:t>Click to edit Master text styles</a:t>
            </a:r>
          </a:p>
        </p:txBody>
      </p:sp>
      <p:sp>
        <p:nvSpPr>
          <p:cNvPr id="17" name="Picture Placeholder 3"/>
          <p:cNvSpPr>
            <a:spLocks noGrp="1"/>
          </p:cNvSpPr>
          <p:nvPr>
            <p:ph type="pic" sz="quarter" idx="16"/>
          </p:nvPr>
        </p:nvSpPr>
        <p:spPr>
          <a:xfrm>
            <a:off x="3108750" y="4435477"/>
            <a:ext cx="2927979" cy="2326057"/>
          </a:xfrm>
          <a:prstGeom prst="rect">
            <a:avLst/>
          </a:prstGeom>
        </p:spPr>
        <p:txBody>
          <a:bodyPr tIns="936000" anchor="ctr"/>
          <a:lstStyle>
            <a:lvl1pPr marL="0" indent="0" algn="ctr">
              <a:buNone/>
              <a:defRPr sz="1350">
                <a:solidFill>
                  <a:schemeClr val="bg2"/>
                </a:solidFill>
              </a:defRPr>
            </a:lvl1pPr>
          </a:lstStyle>
          <a:p>
            <a:pPr lvl="0"/>
            <a:r>
              <a:rPr lang="en-GB" noProof="0"/>
              <a:t>Drag picture to placeholder or click icon to add</a:t>
            </a:r>
            <a:endParaRPr lang="en-GB" noProof="0" dirty="0"/>
          </a:p>
        </p:txBody>
      </p:sp>
      <p:sp>
        <p:nvSpPr>
          <p:cNvPr id="19" name="Picture Placeholder 3"/>
          <p:cNvSpPr>
            <a:spLocks noGrp="1"/>
          </p:cNvSpPr>
          <p:nvPr>
            <p:ph type="pic" sz="quarter" idx="17"/>
          </p:nvPr>
        </p:nvSpPr>
        <p:spPr>
          <a:xfrm>
            <a:off x="6125628" y="4435477"/>
            <a:ext cx="2933931" cy="2326057"/>
          </a:xfrm>
          <a:prstGeom prst="rect">
            <a:avLst/>
          </a:prstGeom>
        </p:spPr>
        <p:txBody>
          <a:bodyPr tIns="936000" anchor="ctr"/>
          <a:lstStyle>
            <a:lvl1pPr marL="0" indent="0" algn="ctr">
              <a:buNone/>
              <a:defRPr sz="1350">
                <a:solidFill>
                  <a:schemeClr val="bg2"/>
                </a:solidFill>
              </a:defRPr>
            </a:lvl1pPr>
          </a:lstStyle>
          <a:p>
            <a:pPr lvl="0"/>
            <a:r>
              <a:rPr lang="en-GB" noProof="0"/>
              <a:t>Drag picture to placeholder or click icon to add</a:t>
            </a:r>
            <a:endParaRPr lang="en-GB" noProof="0" dirty="0"/>
          </a:p>
        </p:txBody>
      </p:sp>
      <p:sp>
        <p:nvSpPr>
          <p:cNvPr id="13" name="Subtitle 2"/>
          <p:cNvSpPr>
            <a:spLocks noGrp="1"/>
          </p:cNvSpPr>
          <p:nvPr>
            <p:ph type="subTitle" idx="1"/>
          </p:nvPr>
        </p:nvSpPr>
        <p:spPr>
          <a:xfrm>
            <a:off x="585399" y="337213"/>
            <a:ext cx="7958526" cy="806302"/>
          </a:xfrm>
          <a:prstGeom prst="rect">
            <a:avLst/>
          </a:prstGeom>
        </p:spPr>
        <p:txBody>
          <a:bodyPr anchor="ctr">
            <a:normAutofit/>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chemeClr val="bg1"/>
                </a:solidFill>
                <a:latin typeface="+mj-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GB" dirty="0"/>
          </a:p>
        </p:txBody>
      </p:sp>
      <p:sp>
        <p:nvSpPr>
          <p:cNvPr id="31" name="Text Placeholder 4"/>
          <p:cNvSpPr>
            <a:spLocks noGrp="1"/>
          </p:cNvSpPr>
          <p:nvPr>
            <p:ph type="body" sz="quarter" idx="15"/>
          </p:nvPr>
        </p:nvSpPr>
        <p:spPr>
          <a:xfrm>
            <a:off x="366204" y="4130636"/>
            <a:ext cx="2386012" cy="2247901"/>
          </a:xfrm>
          <a:prstGeom prst="rect">
            <a:avLst/>
          </a:prstGeom>
        </p:spPr>
        <p:txBody>
          <a:bodyPr anchor="ctr">
            <a:normAutofit/>
          </a:bodyPr>
          <a:lstStyle>
            <a:lvl1pPr marL="0" indent="0" algn="ctr">
              <a:lnSpc>
                <a:spcPct val="120000"/>
              </a:lnSpc>
              <a:buNone/>
              <a:defRPr sz="1200" spc="0" baseline="0">
                <a:solidFill>
                  <a:schemeClr val="tx1"/>
                </a:solidFill>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GB"/>
              <a:t>Click to edit Master text styles</a:t>
            </a:r>
          </a:p>
        </p:txBody>
      </p:sp>
      <p:sp>
        <p:nvSpPr>
          <p:cNvPr id="32" name="Picture Placeholder 3"/>
          <p:cNvSpPr>
            <a:spLocks noGrp="1"/>
          </p:cNvSpPr>
          <p:nvPr>
            <p:ph type="pic" sz="quarter" idx="11"/>
          </p:nvPr>
        </p:nvSpPr>
        <p:spPr>
          <a:xfrm>
            <a:off x="100817" y="1436201"/>
            <a:ext cx="2911644" cy="2221461"/>
          </a:xfrm>
          <a:prstGeom prst="rect">
            <a:avLst/>
          </a:prstGeom>
        </p:spPr>
        <p:txBody>
          <a:bodyPr tIns="936000" anchor="ctr"/>
          <a:lstStyle>
            <a:lvl1pPr marL="0" indent="0" algn="ctr">
              <a:buNone/>
              <a:defRPr sz="1350">
                <a:solidFill>
                  <a:schemeClr val="bg2"/>
                </a:solidFill>
              </a:defRPr>
            </a:lvl1pPr>
          </a:lstStyle>
          <a:p>
            <a:pPr lvl="0"/>
            <a:r>
              <a:rPr lang="en-GB" noProof="0"/>
              <a:t>Drag picture to placeholder or click icon to add</a:t>
            </a:r>
            <a:endParaRPr lang="en-GB" noProof="0" dirty="0"/>
          </a:p>
        </p:txBody>
      </p:sp>
    </p:spTree>
    <p:extLst>
      <p:ext uri="{BB962C8B-B14F-4D97-AF65-F5344CB8AC3E}">
        <p14:creationId xmlns:p14="http://schemas.microsoft.com/office/powerpoint/2010/main" val="47979367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ext and image montage 2">
    <p:spTree>
      <p:nvGrpSpPr>
        <p:cNvPr id="1" name=""/>
        <p:cNvGrpSpPr/>
        <p:nvPr/>
      </p:nvGrpSpPr>
      <p:grpSpPr>
        <a:xfrm>
          <a:off x="0" y="0"/>
          <a:ext cx="0" cy="0"/>
          <a:chOff x="0" y="0"/>
          <a:chExt cx="0" cy="0"/>
        </a:xfrm>
      </p:grpSpPr>
      <p:sp>
        <p:nvSpPr>
          <p:cNvPr id="8" name="Rectangle 7"/>
          <p:cNvSpPr/>
          <p:nvPr/>
        </p:nvSpPr>
        <p:spPr>
          <a:xfrm>
            <a:off x="88900" y="3748088"/>
            <a:ext cx="2924175" cy="30130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350" dirty="0"/>
          </a:p>
        </p:txBody>
      </p:sp>
      <p:sp>
        <p:nvSpPr>
          <p:cNvPr id="9" name="Rectangle 8"/>
          <p:cNvSpPr/>
          <p:nvPr/>
        </p:nvSpPr>
        <p:spPr>
          <a:xfrm>
            <a:off x="3100388" y="1436688"/>
            <a:ext cx="2936875" cy="29178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350" dirty="0"/>
          </a:p>
        </p:txBody>
      </p:sp>
      <p:sp>
        <p:nvSpPr>
          <p:cNvPr id="10" name="Rectangle 9"/>
          <p:cNvSpPr/>
          <p:nvPr/>
        </p:nvSpPr>
        <p:spPr>
          <a:xfrm>
            <a:off x="6124575" y="1435100"/>
            <a:ext cx="2922588" cy="291941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350" dirty="0"/>
          </a:p>
        </p:txBody>
      </p:sp>
      <p:sp>
        <p:nvSpPr>
          <p:cNvPr id="11" name="Rectangle 10"/>
          <p:cNvSpPr/>
          <p:nvPr/>
        </p:nvSpPr>
        <p:spPr>
          <a:xfrm>
            <a:off x="88900" y="88900"/>
            <a:ext cx="8970963" cy="1257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350" dirty="0"/>
          </a:p>
        </p:txBody>
      </p:sp>
      <p:sp>
        <p:nvSpPr>
          <p:cNvPr id="4" name="Picture Placeholder 3"/>
          <p:cNvSpPr>
            <a:spLocks noGrp="1"/>
          </p:cNvSpPr>
          <p:nvPr>
            <p:ph type="pic" sz="quarter" idx="10"/>
          </p:nvPr>
        </p:nvSpPr>
        <p:spPr>
          <a:xfrm>
            <a:off x="3099810" y="4434401"/>
            <a:ext cx="5947831" cy="2327133"/>
          </a:xfrm>
          <a:prstGeom prst="rect">
            <a:avLst/>
          </a:prstGeom>
        </p:spPr>
        <p:txBody>
          <a:bodyPr tIns="936000" anchor="ctr"/>
          <a:lstStyle>
            <a:lvl1pPr marL="0" indent="0" algn="ctr">
              <a:buNone/>
              <a:defRPr sz="1350">
                <a:solidFill>
                  <a:schemeClr val="bg2"/>
                </a:solidFill>
              </a:defRPr>
            </a:lvl1pPr>
          </a:lstStyle>
          <a:p>
            <a:pPr lvl="0"/>
            <a:r>
              <a:rPr lang="en-GB" noProof="0"/>
              <a:t>Drag picture to placeholder or click icon to add</a:t>
            </a:r>
            <a:endParaRPr lang="en-GB" noProof="0" dirty="0"/>
          </a:p>
        </p:txBody>
      </p:sp>
      <p:sp>
        <p:nvSpPr>
          <p:cNvPr id="18" name="Picture Placeholder 3"/>
          <p:cNvSpPr>
            <a:spLocks noGrp="1"/>
          </p:cNvSpPr>
          <p:nvPr>
            <p:ph type="pic" sz="quarter" idx="11"/>
          </p:nvPr>
        </p:nvSpPr>
        <p:spPr>
          <a:xfrm>
            <a:off x="100817" y="1436201"/>
            <a:ext cx="2911644" cy="2221461"/>
          </a:xfrm>
          <a:prstGeom prst="rect">
            <a:avLst/>
          </a:prstGeom>
        </p:spPr>
        <p:txBody>
          <a:bodyPr tIns="936000" anchor="ctr"/>
          <a:lstStyle>
            <a:lvl1pPr marL="0" indent="0" algn="ctr">
              <a:buNone/>
              <a:defRPr sz="1350">
                <a:solidFill>
                  <a:schemeClr val="bg2"/>
                </a:solidFill>
              </a:defRPr>
            </a:lvl1pPr>
          </a:lstStyle>
          <a:p>
            <a:pPr lvl="0"/>
            <a:r>
              <a:rPr lang="en-GB" noProof="0"/>
              <a:t>Drag picture to placeholder or click icon to add</a:t>
            </a:r>
            <a:endParaRPr lang="en-GB" noProof="0" dirty="0"/>
          </a:p>
        </p:txBody>
      </p:sp>
      <p:sp>
        <p:nvSpPr>
          <p:cNvPr id="13" name="Subtitle 2"/>
          <p:cNvSpPr>
            <a:spLocks noGrp="1"/>
          </p:cNvSpPr>
          <p:nvPr>
            <p:ph type="subTitle" idx="1"/>
          </p:nvPr>
        </p:nvSpPr>
        <p:spPr>
          <a:xfrm>
            <a:off x="585399" y="337213"/>
            <a:ext cx="7958526" cy="806302"/>
          </a:xfrm>
          <a:prstGeom prst="rect">
            <a:avLst/>
          </a:prstGeom>
        </p:spPr>
        <p:txBody>
          <a:bodyPr anchor="ctr">
            <a:normAutofit/>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chemeClr val="bg1"/>
                </a:solidFill>
                <a:latin typeface="+mj-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GB" dirty="0"/>
          </a:p>
        </p:txBody>
      </p:sp>
      <p:sp>
        <p:nvSpPr>
          <p:cNvPr id="17" name="Text Placeholder 4"/>
          <p:cNvSpPr>
            <a:spLocks noGrp="1"/>
          </p:cNvSpPr>
          <p:nvPr>
            <p:ph type="body" sz="quarter" idx="13"/>
          </p:nvPr>
        </p:nvSpPr>
        <p:spPr>
          <a:xfrm>
            <a:off x="3375695" y="1765300"/>
            <a:ext cx="2386012" cy="2247901"/>
          </a:xfrm>
          <a:prstGeom prst="rect">
            <a:avLst/>
          </a:prstGeom>
        </p:spPr>
        <p:txBody>
          <a:bodyPr anchor="ctr">
            <a:normAutofit/>
          </a:bodyPr>
          <a:lstStyle>
            <a:lvl1pPr marL="0" indent="0" algn="ctr">
              <a:lnSpc>
                <a:spcPct val="120000"/>
              </a:lnSpc>
              <a:buNone/>
              <a:defRPr sz="1200" spc="0" baseline="0">
                <a:solidFill>
                  <a:schemeClr val="tx1"/>
                </a:solidFill>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GB"/>
              <a:t>Click to edit Master text styles</a:t>
            </a:r>
          </a:p>
        </p:txBody>
      </p:sp>
      <p:sp>
        <p:nvSpPr>
          <p:cNvPr id="19" name="Text Placeholder 4"/>
          <p:cNvSpPr>
            <a:spLocks noGrp="1"/>
          </p:cNvSpPr>
          <p:nvPr>
            <p:ph type="body" sz="quarter" idx="14"/>
          </p:nvPr>
        </p:nvSpPr>
        <p:spPr>
          <a:xfrm>
            <a:off x="6417252" y="1765299"/>
            <a:ext cx="2386012" cy="2247901"/>
          </a:xfrm>
          <a:prstGeom prst="rect">
            <a:avLst/>
          </a:prstGeom>
        </p:spPr>
        <p:txBody>
          <a:bodyPr anchor="ctr">
            <a:normAutofit/>
          </a:bodyPr>
          <a:lstStyle>
            <a:lvl1pPr marL="0" indent="0" algn="ctr">
              <a:lnSpc>
                <a:spcPct val="120000"/>
              </a:lnSpc>
              <a:buNone/>
              <a:defRPr sz="1200" spc="0" baseline="0">
                <a:solidFill>
                  <a:schemeClr val="tx1"/>
                </a:solidFill>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GB"/>
              <a:t>Click to edit Master text styles</a:t>
            </a:r>
          </a:p>
        </p:txBody>
      </p:sp>
      <p:sp>
        <p:nvSpPr>
          <p:cNvPr id="23" name="Text Placeholder 4"/>
          <p:cNvSpPr>
            <a:spLocks noGrp="1"/>
          </p:cNvSpPr>
          <p:nvPr>
            <p:ph type="body" sz="quarter" idx="15"/>
          </p:nvPr>
        </p:nvSpPr>
        <p:spPr>
          <a:xfrm>
            <a:off x="366204" y="4130636"/>
            <a:ext cx="2386012" cy="2247901"/>
          </a:xfrm>
          <a:prstGeom prst="rect">
            <a:avLst/>
          </a:prstGeom>
        </p:spPr>
        <p:txBody>
          <a:bodyPr anchor="ctr">
            <a:normAutofit/>
          </a:bodyPr>
          <a:lstStyle>
            <a:lvl1pPr marL="0" indent="0" algn="ctr">
              <a:lnSpc>
                <a:spcPct val="120000"/>
              </a:lnSpc>
              <a:buNone/>
              <a:defRPr sz="1200" spc="0" baseline="0">
                <a:solidFill>
                  <a:schemeClr val="tx1"/>
                </a:solidFill>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GB"/>
              <a:t>Click to edit Master text styles</a:t>
            </a:r>
          </a:p>
        </p:txBody>
      </p:sp>
    </p:spTree>
    <p:extLst>
      <p:ext uri="{BB962C8B-B14F-4D97-AF65-F5344CB8AC3E}">
        <p14:creationId xmlns:p14="http://schemas.microsoft.com/office/powerpoint/2010/main" val="122222148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ext and image montage 3">
    <p:spTree>
      <p:nvGrpSpPr>
        <p:cNvPr id="1" name=""/>
        <p:cNvGrpSpPr/>
        <p:nvPr/>
      </p:nvGrpSpPr>
      <p:grpSpPr>
        <a:xfrm>
          <a:off x="0" y="0"/>
          <a:ext cx="0" cy="0"/>
          <a:chOff x="0" y="0"/>
          <a:chExt cx="0" cy="0"/>
        </a:xfrm>
      </p:grpSpPr>
      <p:sp>
        <p:nvSpPr>
          <p:cNvPr id="9" name="Rectangle 8"/>
          <p:cNvSpPr/>
          <p:nvPr/>
        </p:nvSpPr>
        <p:spPr>
          <a:xfrm>
            <a:off x="88900" y="1436688"/>
            <a:ext cx="2933700" cy="2616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350" dirty="0"/>
          </a:p>
        </p:txBody>
      </p:sp>
      <p:sp>
        <p:nvSpPr>
          <p:cNvPr id="11" name="Rectangle 10"/>
          <p:cNvSpPr/>
          <p:nvPr/>
        </p:nvSpPr>
        <p:spPr>
          <a:xfrm>
            <a:off x="3111500" y="1436688"/>
            <a:ext cx="2925763" cy="2616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350" dirty="0"/>
          </a:p>
        </p:txBody>
      </p:sp>
      <p:sp>
        <p:nvSpPr>
          <p:cNvPr id="12" name="Rectangle 11"/>
          <p:cNvSpPr/>
          <p:nvPr/>
        </p:nvSpPr>
        <p:spPr>
          <a:xfrm>
            <a:off x="6126163" y="4130675"/>
            <a:ext cx="2933700" cy="26304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350" dirty="0"/>
          </a:p>
        </p:txBody>
      </p:sp>
      <p:sp>
        <p:nvSpPr>
          <p:cNvPr id="13" name="Rectangle 12"/>
          <p:cNvSpPr/>
          <p:nvPr/>
        </p:nvSpPr>
        <p:spPr>
          <a:xfrm>
            <a:off x="88900" y="88900"/>
            <a:ext cx="8970963" cy="1257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350" dirty="0"/>
          </a:p>
        </p:txBody>
      </p:sp>
      <p:sp>
        <p:nvSpPr>
          <p:cNvPr id="4" name="Picture Placeholder 3"/>
          <p:cNvSpPr>
            <a:spLocks noGrp="1"/>
          </p:cNvSpPr>
          <p:nvPr>
            <p:ph type="pic" sz="quarter" idx="10"/>
          </p:nvPr>
        </p:nvSpPr>
        <p:spPr>
          <a:xfrm>
            <a:off x="88896" y="4122329"/>
            <a:ext cx="2928780" cy="2639205"/>
          </a:xfrm>
          <a:prstGeom prst="rect">
            <a:avLst/>
          </a:prstGeom>
        </p:spPr>
        <p:txBody>
          <a:bodyPr tIns="936000" anchor="ctr"/>
          <a:lstStyle>
            <a:lvl1pPr marL="0" indent="0" algn="ctr">
              <a:buNone/>
              <a:defRPr sz="1350">
                <a:solidFill>
                  <a:schemeClr val="bg2"/>
                </a:solidFill>
              </a:defRPr>
            </a:lvl1pPr>
          </a:lstStyle>
          <a:p>
            <a:pPr lvl="0"/>
            <a:r>
              <a:rPr lang="en-GB" noProof="0"/>
              <a:t>Drag picture to placeholder or click icon to add</a:t>
            </a:r>
            <a:endParaRPr lang="en-GB" noProof="0" dirty="0"/>
          </a:p>
        </p:txBody>
      </p:sp>
      <p:sp>
        <p:nvSpPr>
          <p:cNvPr id="10" name="Picture Placeholder 3"/>
          <p:cNvSpPr>
            <a:spLocks noGrp="1"/>
          </p:cNvSpPr>
          <p:nvPr>
            <p:ph type="pic" sz="quarter" idx="16"/>
          </p:nvPr>
        </p:nvSpPr>
        <p:spPr>
          <a:xfrm>
            <a:off x="3112052" y="4130635"/>
            <a:ext cx="2925903" cy="2630898"/>
          </a:xfrm>
          <a:prstGeom prst="rect">
            <a:avLst/>
          </a:prstGeom>
        </p:spPr>
        <p:txBody>
          <a:bodyPr tIns="936000" anchor="ctr"/>
          <a:lstStyle>
            <a:lvl1pPr marL="0" indent="0" algn="ctr">
              <a:buNone/>
              <a:defRPr sz="1350">
                <a:solidFill>
                  <a:schemeClr val="bg2"/>
                </a:solidFill>
              </a:defRPr>
            </a:lvl1pPr>
          </a:lstStyle>
          <a:p>
            <a:pPr lvl="0"/>
            <a:r>
              <a:rPr lang="en-GB" noProof="0"/>
              <a:t>Drag picture to placeholder or click icon to add</a:t>
            </a:r>
            <a:endParaRPr lang="en-GB" noProof="0" dirty="0"/>
          </a:p>
        </p:txBody>
      </p:sp>
      <p:sp>
        <p:nvSpPr>
          <p:cNvPr id="22" name="Picture Placeholder 3"/>
          <p:cNvSpPr>
            <a:spLocks noGrp="1"/>
          </p:cNvSpPr>
          <p:nvPr>
            <p:ph type="pic" sz="quarter" idx="11"/>
          </p:nvPr>
        </p:nvSpPr>
        <p:spPr>
          <a:xfrm>
            <a:off x="6126854" y="1437276"/>
            <a:ext cx="2932705" cy="2615202"/>
          </a:xfrm>
          <a:prstGeom prst="rect">
            <a:avLst/>
          </a:prstGeom>
        </p:spPr>
        <p:txBody>
          <a:bodyPr tIns="936000" anchor="ctr"/>
          <a:lstStyle>
            <a:lvl1pPr marL="0" indent="0" algn="ctr">
              <a:buNone/>
              <a:defRPr sz="1350">
                <a:solidFill>
                  <a:schemeClr val="bg2"/>
                </a:solidFill>
              </a:defRPr>
            </a:lvl1pPr>
          </a:lstStyle>
          <a:p>
            <a:pPr lvl="0"/>
            <a:r>
              <a:rPr lang="en-GB" noProof="0"/>
              <a:t>Drag picture to placeholder or click icon to add</a:t>
            </a:r>
            <a:endParaRPr lang="en-GB" noProof="0" dirty="0"/>
          </a:p>
        </p:txBody>
      </p:sp>
      <p:sp>
        <p:nvSpPr>
          <p:cNvPr id="17" name="Subtitle 2"/>
          <p:cNvSpPr>
            <a:spLocks noGrp="1"/>
          </p:cNvSpPr>
          <p:nvPr>
            <p:ph type="subTitle" idx="1"/>
          </p:nvPr>
        </p:nvSpPr>
        <p:spPr>
          <a:xfrm>
            <a:off x="585399" y="337213"/>
            <a:ext cx="7958526" cy="806302"/>
          </a:xfrm>
          <a:prstGeom prst="rect">
            <a:avLst/>
          </a:prstGeom>
        </p:spPr>
        <p:txBody>
          <a:bodyPr anchor="ctr">
            <a:normAutofit/>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chemeClr val="bg1"/>
                </a:solidFill>
                <a:latin typeface="+mj-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GB" dirty="0"/>
          </a:p>
        </p:txBody>
      </p:sp>
      <p:sp>
        <p:nvSpPr>
          <p:cNvPr id="18" name="Text Placeholder 4"/>
          <p:cNvSpPr>
            <a:spLocks noGrp="1"/>
          </p:cNvSpPr>
          <p:nvPr>
            <p:ph type="body" sz="quarter" idx="13"/>
          </p:nvPr>
        </p:nvSpPr>
        <p:spPr>
          <a:xfrm>
            <a:off x="336606" y="1765300"/>
            <a:ext cx="2356588" cy="1982340"/>
          </a:xfrm>
          <a:prstGeom prst="rect">
            <a:avLst/>
          </a:prstGeom>
        </p:spPr>
        <p:txBody>
          <a:bodyPr anchor="ctr">
            <a:normAutofit/>
          </a:bodyPr>
          <a:lstStyle>
            <a:lvl1pPr marL="0" indent="0" algn="ctr">
              <a:lnSpc>
                <a:spcPct val="120000"/>
              </a:lnSpc>
              <a:buNone/>
              <a:defRPr sz="1200" spc="0" baseline="0">
                <a:solidFill>
                  <a:schemeClr val="tx1"/>
                </a:solidFill>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GB"/>
              <a:t>Click to edit Master text styles</a:t>
            </a:r>
          </a:p>
        </p:txBody>
      </p:sp>
      <p:sp>
        <p:nvSpPr>
          <p:cNvPr id="23" name="Text Placeholder 4"/>
          <p:cNvSpPr>
            <a:spLocks noGrp="1"/>
          </p:cNvSpPr>
          <p:nvPr>
            <p:ph type="body" sz="quarter" idx="15"/>
          </p:nvPr>
        </p:nvSpPr>
        <p:spPr>
          <a:xfrm>
            <a:off x="6407534" y="4486275"/>
            <a:ext cx="2386012" cy="1955822"/>
          </a:xfrm>
          <a:prstGeom prst="rect">
            <a:avLst/>
          </a:prstGeom>
        </p:spPr>
        <p:txBody>
          <a:bodyPr anchor="ctr">
            <a:normAutofit/>
          </a:bodyPr>
          <a:lstStyle>
            <a:lvl1pPr marL="0" indent="0" algn="ctr">
              <a:lnSpc>
                <a:spcPct val="120000"/>
              </a:lnSpc>
              <a:buNone/>
              <a:defRPr sz="1200" spc="0" baseline="0">
                <a:solidFill>
                  <a:schemeClr val="tx1"/>
                </a:solidFill>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GB"/>
              <a:t>Click to edit Master text styles</a:t>
            </a:r>
          </a:p>
        </p:txBody>
      </p:sp>
      <p:sp>
        <p:nvSpPr>
          <p:cNvPr id="24" name="Text Placeholder 4"/>
          <p:cNvSpPr>
            <a:spLocks noGrp="1"/>
          </p:cNvSpPr>
          <p:nvPr>
            <p:ph type="body" sz="quarter" idx="17"/>
          </p:nvPr>
        </p:nvSpPr>
        <p:spPr>
          <a:xfrm>
            <a:off x="3339663" y="1765300"/>
            <a:ext cx="2356588" cy="1982340"/>
          </a:xfrm>
          <a:prstGeom prst="rect">
            <a:avLst/>
          </a:prstGeom>
        </p:spPr>
        <p:txBody>
          <a:bodyPr anchor="ctr">
            <a:normAutofit/>
          </a:bodyPr>
          <a:lstStyle>
            <a:lvl1pPr marL="0" indent="0" algn="ctr">
              <a:lnSpc>
                <a:spcPct val="120000"/>
              </a:lnSpc>
              <a:buNone/>
              <a:defRPr sz="1200" spc="0" baseline="0">
                <a:solidFill>
                  <a:schemeClr val="tx1"/>
                </a:solidFill>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GB"/>
              <a:t>Click to edit Master text styles</a:t>
            </a:r>
          </a:p>
        </p:txBody>
      </p:sp>
    </p:spTree>
    <p:extLst>
      <p:ext uri="{BB962C8B-B14F-4D97-AF65-F5344CB8AC3E}">
        <p14:creationId xmlns:p14="http://schemas.microsoft.com/office/powerpoint/2010/main" val="323424196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Customise montage">
    <p:spTree>
      <p:nvGrpSpPr>
        <p:cNvPr id="1" name=""/>
        <p:cNvGrpSpPr/>
        <p:nvPr/>
      </p:nvGrpSpPr>
      <p:grpSpPr>
        <a:xfrm>
          <a:off x="0" y="0"/>
          <a:ext cx="0" cy="0"/>
          <a:chOff x="0" y="0"/>
          <a:chExt cx="0" cy="0"/>
        </a:xfrm>
      </p:grpSpPr>
      <p:sp>
        <p:nvSpPr>
          <p:cNvPr id="15" name="Rectangle 14"/>
          <p:cNvSpPr/>
          <p:nvPr/>
        </p:nvSpPr>
        <p:spPr>
          <a:xfrm>
            <a:off x="88900" y="88900"/>
            <a:ext cx="8966200" cy="1257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350" dirty="0"/>
          </a:p>
        </p:txBody>
      </p:sp>
      <p:sp>
        <p:nvSpPr>
          <p:cNvPr id="18" name="Picture Placeholder 3"/>
          <p:cNvSpPr>
            <a:spLocks noGrp="1"/>
          </p:cNvSpPr>
          <p:nvPr>
            <p:ph type="pic" sz="quarter" idx="11"/>
          </p:nvPr>
        </p:nvSpPr>
        <p:spPr>
          <a:xfrm>
            <a:off x="88896" y="1437277"/>
            <a:ext cx="2930957" cy="2609834"/>
          </a:xfrm>
          <a:prstGeom prst="rect">
            <a:avLst/>
          </a:prstGeom>
          <a:solidFill>
            <a:schemeClr val="bg2"/>
          </a:solidFill>
        </p:spPr>
        <p:txBody>
          <a:bodyPr tIns="936000" anchor="ctr"/>
          <a:lstStyle>
            <a:lvl1pPr marL="0" indent="0" algn="ctr">
              <a:buNone/>
              <a:defRPr sz="1350">
                <a:solidFill>
                  <a:schemeClr val="bg2"/>
                </a:solidFill>
              </a:defRPr>
            </a:lvl1pPr>
          </a:lstStyle>
          <a:p>
            <a:pPr lvl="0"/>
            <a:r>
              <a:rPr lang="en-GB" noProof="0"/>
              <a:t>Drag picture to placeholder or click icon to add</a:t>
            </a:r>
            <a:endParaRPr lang="en-GB" noProof="0" dirty="0"/>
          </a:p>
        </p:txBody>
      </p:sp>
      <p:sp>
        <p:nvSpPr>
          <p:cNvPr id="13" name="Picture Placeholder 3"/>
          <p:cNvSpPr>
            <a:spLocks noGrp="1"/>
          </p:cNvSpPr>
          <p:nvPr>
            <p:ph type="pic" sz="quarter" idx="16"/>
          </p:nvPr>
        </p:nvSpPr>
        <p:spPr>
          <a:xfrm>
            <a:off x="3108748" y="4138184"/>
            <a:ext cx="2930958" cy="2623349"/>
          </a:xfrm>
          <a:prstGeom prst="rect">
            <a:avLst/>
          </a:prstGeom>
          <a:solidFill>
            <a:schemeClr val="bg2"/>
          </a:solidFill>
        </p:spPr>
        <p:txBody>
          <a:bodyPr tIns="936000" anchor="ctr"/>
          <a:lstStyle>
            <a:lvl1pPr marL="0" indent="0" algn="ctr">
              <a:buNone/>
              <a:defRPr sz="1350">
                <a:solidFill>
                  <a:schemeClr val="bg2"/>
                </a:solidFill>
              </a:defRPr>
            </a:lvl1pPr>
          </a:lstStyle>
          <a:p>
            <a:pPr lvl="0"/>
            <a:r>
              <a:rPr lang="en-GB" noProof="0"/>
              <a:t>Drag picture to placeholder or click icon to add</a:t>
            </a:r>
            <a:endParaRPr lang="en-GB" noProof="0" dirty="0"/>
          </a:p>
        </p:txBody>
      </p:sp>
      <p:sp>
        <p:nvSpPr>
          <p:cNvPr id="16" name="Picture Placeholder 3"/>
          <p:cNvSpPr>
            <a:spLocks noGrp="1"/>
          </p:cNvSpPr>
          <p:nvPr>
            <p:ph type="pic" sz="quarter" idx="17"/>
          </p:nvPr>
        </p:nvSpPr>
        <p:spPr>
          <a:xfrm>
            <a:off x="6128602" y="4136006"/>
            <a:ext cx="2926501" cy="2625528"/>
          </a:xfrm>
          <a:prstGeom prst="rect">
            <a:avLst/>
          </a:prstGeom>
          <a:solidFill>
            <a:schemeClr val="bg2"/>
          </a:solidFill>
        </p:spPr>
        <p:txBody>
          <a:bodyPr tIns="936000" anchor="ctr"/>
          <a:lstStyle>
            <a:lvl1pPr marL="0" indent="0" algn="ctr">
              <a:buNone/>
              <a:defRPr sz="1350">
                <a:solidFill>
                  <a:schemeClr val="bg2"/>
                </a:solidFill>
              </a:defRPr>
            </a:lvl1pPr>
          </a:lstStyle>
          <a:p>
            <a:pPr lvl="0"/>
            <a:r>
              <a:rPr lang="en-GB" noProof="0"/>
              <a:t>Drag picture to placeholder or click icon to add</a:t>
            </a:r>
            <a:endParaRPr lang="en-GB" noProof="0" dirty="0"/>
          </a:p>
        </p:txBody>
      </p:sp>
      <p:sp>
        <p:nvSpPr>
          <p:cNvPr id="17" name="Picture Placeholder 3"/>
          <p:cNvSpPr>
            <a:spLocks noGrp="1"/>
          </p:cNvSpPr>
          <p:nvPr>
            <p:ph type="pic" sz="quarter" idx="18"/>
          </p:nvPr>
        </p:nvSpPr>
        <p:spPr>
          <a:xfrm>
            <a:off x="3108750" y="1437276"/>
            <a:ext cx="2930956" cy="2609833"/>
          </a:xfrm>
          <a:prstGeom prst="rect">
            <a:avLst/>
          </a:prstGeom>
          <a:solidFill>
            <a:schemeClr val="bg2"/>
          </a:solidFill>
        </p:spPr>
        <p:txBody>
          <a:bodyPr tIns="936000" anchor="ctr"/>
          <a:lstStyle>
            <a:lvl1pPr marL="0" indent="0" algn="ctr">
              <a:buNone/>
              <a:defRPr sz="1350">
                <a:solidFill>
                  <a:schemeClr val="bg2"/>
                </a:solidFill>
              </a:defRPr>
            </a:lvl1pPr>
          </a:lstStyle>
          <a:p>
            <a:pPr lvl="0"/>
            <a:r>
              <a:rPr lang="en-GB" noProof="0"/>
              <a:t>Drag picture to placeholder or click icon to add</a:t>
            </a:r>
            <a:endParaRPr lang="en-GB" noProof="0" dirty="0"/>
          </a:p>
        </p:txBody>
      </p:sp>
      <p:sp>
        <p:nvSpPr>
          <p:cNvPr id="19" name="Picture Placeholder 3"/>
          <p:cNvSpPr>
            <a:spLocks noGrp="1"/>
          </p:cNvSpPr>
          <p:nvPr>
            <p:ph type="pic" sz="quarter" idx="19"/>
          </p:nvPr>
        </p:nvSpPr>
        <p:spPr>
          <a:xfrm>
            <a:off x="6128602" y="1437276"/>
            <a:ext cx="2926502" cy="2609833"/>
          </a:xfrm>
          <a:prstGeom prst="rect">
            <a:avLst/>
          </a:prstGeom>
          <a:solidFill>
            <a:schemeClr val="bg2"/>
          </a:solidFill>
        </p:spPr>
        <p:txBody>
          <a:bodyPr tIns="936000" anchor="ctr"/>
          <a:lstStyle>
            <a:lvl1pPr marL="0" indent="0" algn="ctr">
              <a:buNone/>
              <a:defRPr sz="1350">
                <a:solidFill>
                  <a:schemeClr val="bg2"/>
                </a:solidFill>
              </a:defRPr>
            </a:lvl1pPr>
          </a:lstStyle>
          <a:p>
            <a:pPr lvl="0"/>
            <a:r>
              <a:rPr lang="en-GB" noProof="0"/>
              <a:t>Drag picture to placeholder or click icon to add</a:t>
            </a:r>
            <a:endParaRPr lang="en-GB" noProof="0" dirty="0"/>
          </a:p>
        </p:txBody>
      </p:sp>
      <p:sp>
        <p:nvSpPr>
          <p:cNvPr id="22" name="Picture Placeholder 3"/>
          <p:cNvSpPr>
            <a:spLocks noGrp="1"/>
          </p:cNvSpPr>
          <p:nvPr>
            <p:ph type="pic" sz="quarter" idx="20"/>
          </p:nvPr>
        </p:nvSpPr>
        <p:spPr>
          <a:xfrm>
            <a:off x="88897" y="4138188"/>
            <a:ext cx="2930955" cy="2628878"/>
          </a:xfrm>
          <a:prstGeom prst="rect">
            <a:avLst/>
          </a:prstGeom>
          <a:solidFill>
            <a:schemeClr val="bg2"/>
          </a:solidFill>
        </p:spPr>
        <p:txBody>
          <a:bodyPr tIns="936000" anchor="ctr"/>
          <a:lstStyle>
            <a:lvl1pPr marL="0" indent="0" algn="ctr">
              <a:buNone/>
              <a:defRPr sz="1350">
                <a:solidFill>
                  <a:schemeClr val="bg2"/>
                </a:solidFill>
              </a:defRPr>
            </a:lvl1pPr>
          </a:lstStyle>
          <a:p>
            <a:pPr lvl="0"/>
            <a:r>
              <a:rPr lang="en-GB" noProof="0"/>
              <a:t>Drag picture to placeholder or click icon to add</a:t>
            </a:r>
            <a:endParaRPr lang="en-GB" noProof="0" dirty="0"/>
          </a:p>
        </p:txBody>
      </p:sp>
      <p:sp>
        <p:nvSpPr>
          <p:cNvPr id="14" name="Text Placeholder 4"/>
          <p:cNvSpPr>
            <a:spLocks noGrp="1"/>
          </p:cNvSpPr>
          <p:nvPr>
            <p:ph type="body" sz="quarter" idx="15"/>
          </p:nvPr>
        </p:nvSpPr>
        <p:spPr>
          <a:xfrm>
            <a:off x="366204" y="4473576"/>
            <a:ext cx="2386012" cy="1943060"/>
          </a:xfrm>
          <a:prstGeom prst="rect">
            <a:avLst/>
          </a:prstGeom>
        </p:spPr>
        <p:txBody>
          <a:bodyPr anchor="ctr">
            <a:normAutofit/>
          </a:bodyPr>
          <a:lstStyle>
            <a:lvl1pPr marL="0" indent="0" algn="ctr">
              <a:lnSpc>
                <a:spcPct val="120000"/>
              </a:lnSpc>
              <a:buNone/>
              <a:defRPr sz="1200" spc="0" baseline="0">
                <a:solidFill>
                  <a:schemeClr val="tx1"/>
                </a:solidFill>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GB"/>
              <a:t>Click to edit Master text styles</a:t>
            </a:r>
          </a:p>
        </p:txBody>
      </p:sp>
      <p:sp>
        <p:nvSpPr>
          <p:cNvPr id="23" name="Text Placeholder 4"/>
          <p:cNvSpPr>
            <a:spLocks noGrp="1"/>
          </p:cNvSpPr>
          <p:nvPr>
            <p:ph type="body" sz="quarter" idx="21"/>
          </p:nvPr>
        </p:nvSpPr>
        <p:spPr>
          <a:xfrm>
            <a:off x="366204" y="1762733"/>
            <a:ext cx="2386012" cy="1943060"/>
          </a:xfrm>
          <a:prstGeom prst="rect">
            <a:avLst/>
          </a:prstGeom>
        </p:spPr>
        <p:txBody>
          <a:bodyPr anchor="ctr">
            <a:normAutofit/>
          </a:bodyPr>
          <a:lstStyle>
            <a:lvl1pPr marL="0" indent="0" algn="ctr">
              <a:lnSpc>
                <a:spcPct val="120000"/>
              </a:lnSpc>
              <a:buNone/>
              <a:defRPr sz="1200" spc="0" baseline="0">
                <a:solidFill>
                  <a:schemeClr val="tx1"/>
                </a:solidFill>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GB"/>
              <a:t>Click to edit Master text styles</a:t>
            </a:r>
          </a:p>
        </p:txBody>
      </p:sp>
      <p:sp>
        <p:nvSpPr>
          <p:cNvPr id="24" name="Text Placeholder 4"/>
          <p:cNvSpPr>
            <a:spLocks noGrp="1"/>
          </p:cNvSpPr>
          <p:nvPr>
            <p:ph type="body" sz="quarter" idx="22"/>
          </p:nvPr>
        </p:nvSpPr>
        <p:spPr>
          <a:xfrm>
            <a:off x="3377748" y="4473576"/>
            <a:ext cx="2386012" cy="1943060"/>
          </a:xfrm>
          <a:prstGeom prst="rect">
            <a:avLst/>
          </a:prstGeom>
        </p:spPr>
        <p:txBody>
          <a:bodyPr anchor="ctr">
            <a:normAutofit/>
          </a:bodyPr>
          <a:lstStyle>
            <a:lvl1pPr marL="0" indent="0" algn="ctr">
              <a:lnSpc>
                <a:spcPct val="120000"/>
              </a:lnSpc>
              <a:buNone/>
              <a:defRPr sz="1200" spc="0" baseline="0">
                <a:solidFill>
                  <a:schemeClr val="tx1"/>
                </a:solidFill>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GB"/>
              <a:t>Click to edit Master text styles</a:t>
            </a:r>
          </a:p>
        </p:txBody>
      </p:sp>
      <p:sp>
        <p:nvSpPr>
          <p:cNvPr id="25" name="Text Placeholder 4"/>
          <p:cNvSpPr>
            <a:spLocks noGrp="1"/>
          </p:cNvSpPr>
          <p:nvPr>
            <p:ph type="body" sz="quarter" idx="23"/>
          </p:nvPr>
        </p:nvSpPr>
        <p:spPr>
          <a:xfrm>
            <a:off x="3377748" y="1762733"/>
            <a:ext cx="2386012" cy="1943060"/>
          </a:xfrm>
          <a:prstGeom prst="rect">
            <a:avLst/>
          </a:prstGeom>
        </p:spPr>
        <p:txBody>
          <a:bodyPr anchor="ctr">
            <a:normAutofit/>
          </a:bodyPr>
          <a:lstStyle>
            <a:lvl1pPr marL="0" indent="0" algn="ctr">
              <a:lnSpc>
                <a:spcPct val="120000"/>
              </a:lnSpc>
              <a:buNone/>
              <a:defRPr sz="1200" spc="0" baseline="0">
                <a:solidFill>
                  <a:schemeClr val="tx1"/>
                </a:solidFill>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GB"/>
              <a:t>Click to edit Master text styles</a:t>
            </a:r>
          </a:p>
        </p:txBody>
      </p:sp>
      <p:sp>
        <p:nvSpPr>
          <p:cNvPr id="26" name="Text Placeholder 4"/>
          <p:cNvSpPr>
            <a:spLocks noGrp="1"/>
          </p:cNvSpPr>
          <p:nvPr>
            <p:ph type="body" sz="quarter" idx="24"/>
          </p:nvPr>
        </p:nvSpPr>
        <p:spPr>
          <a:xfrm>
            <a:off x="6406698" y="4473576"/>
            <a:ext cx="2386012" cy="1943060"/>
          </a:xfrm>
          <a:prstGeom prst="rect">
            <a:avLst/>
          </a:prstGeom>
        </p:spPr>
        <p:txBody>
          <a:bodyPr anchor="ctr">
            <a:normAutofit/>
          </a:bodyPr>
          <a:lstStyle>
            <a:lvl1pPr marL="0" indent="0" algn="ctr">
              <a:lnSpc>
                <a:spcPct val="120000"/>
              </a:lnSpc>
              <a:buNone/>
              <a:defRPr sz="1200" spc="0" baseline="0">
                <a:solidFill>
                  <a:schemeClr val="tx1"/>
                </a:solidFill>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GB"/>
              <a:t>Click to edit Master text styles</a:t>
            </a:r>
          </a:p>
        </p:txBody>
      </p:sp>
      <p:sp>
        <p:nvSpPr>
          <p:cNvPr id="27" name="Text Placeholder 4"/>
          <p:cNvSpPr>
            <a:spLocks noGrp="1"/>
          </p:cNvSpPr>
          <p:nvPr>
            <p:ph type="body" sz="quarter" idx="25"/>
          </p:nvPr>
        </p:nvSpPr>
        <p:spPr>
          <a:xfrm>
            <a:off x="6406698" y="1762733"/>
            <a:ext cx="2386012" cy="1943060"/>
          </a:xfrm>
          <a:prstGeom prst="rect">
            <a:avLst/>
          </a:prstGeom>
        </p:spPr>
        <p:txBody>
          <a:bodyPr anchor="ctr">
            <a:normAutofit/>
          </a:bodyPr>
          <a:lstStyle>
            <a:lvl1pPr marL="0" indent="0" algn="ctr">
              <a:lnSpc>
                <a:spcPct val="120000"/>
              </a:lnSpc>
              <a:buNone/>
              <a:defRPr sz="1200" spc="0" baseline="0">
                <a:solidFill>
                  <a:schemeClr val="tx1"/>
                </a:solidFill>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GB"/>
              <a:t>Click to edit Master text styles</a:t>
            </a:r>
          </a:p>
        </p:txBody>
      </p:sp>
      <p:sp>
        <p:nvSpPr>
          <p:cNvPr id="20" name="Subtitle 2"/>
          <p:cNvSpPr>
            <a:spLocks noGrp="1"/>
          </p:cNvSpPr>
          <p:nvPr>
            <p:ph type="subTitle" idx="1"/>
          </p:nvPr>
        </p:nvSpPr>
        <p:spPr>
          <a:xfrm>
            <a:off x="585399" y="337213"/>
            <a:ext cx="7958526" cy="806302"/>
          </a:xfrm>
          <a:prstGeom prst="rect">
            <a:avLst/>
          </a:prstGeom>
        </p:spPr>
        <p:txBody>
          <a:bodyPr anchor="ctr">
            <a:normAutofit/>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chemeClr val="bg1"/>
                </a:solidFill>
                <a:latin typeface="+mj-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GB" dirty="0"/>
          </a:p>
        </p:txBody>
      </p:sp>
    </p:spTree>
    <p:extLst>
      <p:ext uri="{BB962C8B-B14F-4D97-AF65-F5344CB8AC3E}">
        <p14:creationId xmlns:p14="http://schemas.microsoft.com/office/powerpoint/2010/main" val="15801590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UoS library">
    <p:spTree>
      <p:nvGrpSpPr>
        <p:cNvPr id="1" name=""/>
        <p:cNvGrpSpPr/>
        <p:nvPr/>
      </p:nvGrpSpPr>
      <p:grpSpPr>
        <a:xfrm>
          <a:off x="0" y="0"/>
          <a:ext cx="0" cy="0"/>
          <a:chOff x="0" y="0"/>
          <a:chExt cx="0" cy="0"/>
        </a:xfrm>
      </p:grpSpPr>
      <p:pic>
        <p:nvPicPr>
          <p:cNvPr id="4" name="Picture 1"/>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9050" y="38100"/>
            <a:ext cx="9124950" cy="678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2"/>
          <p:cNvGrpSpPr>
            <a:grpSpLocks/>
          </p:cNvGrpSpPr>
          <p:nvPr/>
        </p:nvGrpSpPr>
        <p:grpSpPr bwMode="auto">
          <a:xfrm>
            <a:off x="-7938" y="-84138"/>
            <a:ext cx="9237663" cy="7032626"/>
            <a:chOff x="-9526" y="-84667"/>
            <a:chExt cx="12315824" cy="7032702"/>
          </a:xfrm>
        </p:grpSpPr>
        <p:sp>
          <p:nvSpPr>
            <p:cNvPr id="6" name="Rectangle 5"/>
            <p:cNvSpPr/>
            <p:nvPr/>
          </p:nvSpPr>
          <p:spPr>
            <a:xfrm>
              <a:off x="-9526" y="-84667"/>
              <a:ext cx="12190952" cy="17304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GB" sz="1350" dirty="0"/>
            </a:p>
          </p:txBody>
        </p:sp>
        <p:sp>
          <p:nvSpPr>
            <p:cNvPr id="7" name="Rectangle 6"/>
            <p:cNvSpPr/>
            <p:nvPr/>
          </p:nvSpPr>
          <p:spPr>
            <a:xfrm>
              <a:off x="9523" y="6768645"/>
              <a:ext cx="12190951" cy="17939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GB" sz="1350" dirty="0"/>
            </a:p>
          </p:txBody>
        </p:sp>
        <p:sp>
          <p:nvSpPr>
            <p:cNvPr id="8" name="Rectangle 7"/>
            <p:cNvSpPr/>
            <p:nvPr/>
          </p:nvSpPr>
          <p:spPr>
            <a:xfrm rot="5400000">
              <a:off x="-3379567" y="3358400"/>
              <a:ext cx="6869187" cy="12910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GB" sz="1350" dirty="0"/>
            </a:p>
          </p:txBody>
        </p:sp>
        <p:sp>
          <p:nvSpPr>
            <p:cNvPr id="9" name="Rectangle 8"/>
            <p:cNvSpPr/>
            <p:nvPr/>
          </p:nvSpPr>
          <p:spPr>
            <a:xfrm rot="5400000">
              <a:off x="8754505" y="3305752"/>
              <a:ext cx="6870774" cy="23281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GB" sz="1350" dirty="0"/>
            </a:p>
          </p:txBody>
        </p:sp>
      </p:grpSp>
      <p:pic>
        <p:nvPicPr>
          <p:cNvPr id="10" name="Picture 7"/>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044950" y="5367338"/>
            <a:ext cx="107315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Subtitle 2"/>
          <p:cNvSpPr>
            <a:spLocks noGrp="1"/>
          </p:cNvSpPr>
          <p:nvPr>
            <p:ph type="subTitle" idx="1"/>
          </p:nvPr>
        </p:nvSpPr>
        <p:spPr>
          <a:xfrm>
            <a:off x="1143000" y="3588832"/>
            <a:ext cx="6858000" cy="315118"/>
          </a:xfrm>
          <a:prstGeom prst="rect">
            <a:avLst/>
          </a:prstGeom>
        </p:spPr>
        <p:txBody>
          <a:bodyPr anchor="t"/>
          <a:lstStyle>
            <a:lvl1pPr marL="0" indent="0" algn="ctr">
              <a:buNone/>
              <a:defRPr sz="1200" spc="83"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GB" dirty="0"/>
          </a:p>
        </p:txBody>
      </p:sp>
      <p:sp>
        <p:nvSpPr>
          <p:cNvPr id="31" name="Title 1"/>
          <p:cNvSpPr>
            <a:spLocks noGrp="1"/>
          </p:cNvSpPr>
          <p:nvPr>
            <p:ph type="ctrTitle"/>
          </p:nvPr>
        </p:nvSpPr>
        <p:spPr>
          <a:xfrm>
            <a:off x="1142999" y="1009650"/>
            <a:ext cx="6858001" cy="2419350"/>
          </a:xfrm>
          <a:prstGeom prst="rect">
            <a:avLst/>
          </a:prstGeom>
        </p:spPr>
        <p:txBody>
          <a:bodyPr anchor="b">
            <a:normAutofit/>
          </a:bodyPr>
          <a:lstStyle>
            <a:lvl1pPr algn="ctr">
              <a:defRPr sz="6000" baseline="0">
                <a:solidFill>
                  <a:schemeClr val="bg1"/>
                </a:solidFill>
              </a:defRPr>
            </a:lvl1pPr>
          </a:lstStyle>
          <a:p>
            <a:r>
              <a:rPr lang="en-GB"/>
              <a:t>Click to edit Master title style</a:t>
            </a:r>
            <a:endParaRPr lang="en-GB" dirty="0"/>
          </a:p>
        </p:txBody>
      </p:sp>
    </p:spTree>
    <p:extLst>
      <p:ext uri="{BB962C8B-B14F-4D97-AF65-F5344CB8AC3E}">
        <p14:creationId xmlns:p14="http://schemas.microsoft.com/office/powerpoint/2010/main" val="263924137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ext and photo">
    <p:spTree>
      <p:nvGrpSpPr>
        <p:cNvPr id="1" name=""/>
        <p:cNvGrpSpPr/>
        <p:nvPr/>
      </p:nvGrpSpPr>
      <p:grpSpPr>
        <a:xfrm>
          <a:off x="0" y="0"/>
          <a:ext cx="0" cy="0"/>
          <a:chOff x="0" y="0"/>
          <a:chExt cx="0" cy="0"/>
        </a:xfrm>
      </p:grpSpPr>
      <p:sp>
        <p:nvSpPr>
          <p:cNvPr id="5" name="Rectangle 4"/>
          <p:cNvSpPr/>
          <p:nvPr/>
        </p:nvSpPr>
        <p:spPr>
          <a:xfrm>
            <a:off x="88900" y="88900"/>
            <a:ext cx="8966200" cy="1257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350" dirty="0"/>
          </a:p>
        </p:txBody>
      </p:sp>
      <p:pic>
        <p:nvPicPr>
          <p:cNvPr id="6" name="Picture 2"/>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173538" y="5800725"/>
            <a:ext cx="7969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Picture Placeholder 3"/>
          <p:cNvSpPr>
            <a:spLocks noGrp="1"/>
          </p:cNvSpPr>
          <p:nvPr>
            <p:ph type="pic" sz="quarter" idx="10"/>
          </p:nvPr>
        </p:nvSpPr>
        <p:spPr>
          <a:xfrm>
            <a:off x="4621155" y="1771651"/>
            <a:ext cx="4022102" cy="3729683"/>
          </a:xfrm>
          <a:prstGeom prst="rect">
            <a:avLst/>
          </a:prstGeom>
        </p:spPr>
        <p:txBody>
          <a:bodyPr anchor="ctr"/>
          <a:lstStyle>
            <a:lvl1pPr marL="0" indent="0" algn="ctr">
              <a:buNone/>
              <a:defRPr>
                <a:solidFill>
                  <a:schemeClr val="bg2"/>
                </a:solidFill>
              </a:defRPr>
            </a:lvl1pPr>
          </a:lstStyle>
          <a:p>
            <a:pPr lvl="0"/>
            <a:endParaRPr lang="en-GB" noProof="0" dirty="0"/>
          </a:p>
          <a:p>
            <a:pPr lvl="0"/>
            <a:endParaRPr lang="en-GB" noProof="0" dirty="0"/>
          </a:p>
          <a:p>
            <a:pPr lvl="0"/>
            <a:r>
              <a:rPr lang="en-GB" noProof="0" dirty="0"/>
              <a:t>Photo</a:t>
            </a:r>
          </a:p>
        </p:txBody>
      </p:sp>
      <p:sp>
        <p:nvSpPr>
          <p:cNvPr id="16" name="Text Placeholder 4"/>
          <p:cNvSpPr>
            <a:spLocks noGrp="1"/>
          </p:cNvSpPr>
          <p:nvPr>
            <p:ph type="body" sz="quarter" idx="16"/>
          </p:nvPr>
        </p:nvSpPr>
        <p:spPr>
          <a:xfrm>
            <a:off x="500743" y="1771650"/>
            <a:ext cx="4022102" cy="3729684"/>
          </a:xfrm>
          <a:prstGeom prst="rect">
            <a:avLst/>
          </a:prstGeom>
        </p:spPr>
        <p:txBody>
          <a:bodyPr numCol="1" spcCol="0">
            <a:normAutofit/>
          </a:bodyPr>
          <a:lstStyle>
            <a:lvl1pPr marL="0" indent="0">
              <a:lnSpc>
                <a:spcPct val="110000"/>
              </a:lnSpc>
              <a:buNone/>
              <a:defRPr sz="1100"/>
            </a:lvl1pPr>
            <a:lvl2pPr marL="342900" indent="0">
              <a:buNone/>
              <a:defRPr sz="900"/>
            </a:lvl2pPr>
            <a:lvl3pPr marL="685800" indent="0">
              <a:buNone/>
              <a:defRPr sz="900"/>
            </a:lvl3pPr>
            <a:lvl4pPr marL="1028700" indent="0">
              <a:buNone/>
              <a:defRPr sz="900"/>
            </a:lvl4pPr>
            <a:lvl5pPr marL="1371600" indent="0">
              <a:buNone/>
              <a:defRPr sz="900"/>
            </a:lvl5pPr>
          </a:lstStyle>
          <a:p>
            <a:endParaRPr lang="en-GB" dirty="0"/>
          </a:p>
        </p:txBody>
      </p:sp>
      <p:sp>
        <p:nvSpPr>
          <p:cNvPr id="21" name="Subtitle 2"/>
          <p:cNvSpPr>
            <a:spLocks noGrp="1"/>
          </p:cNvSpPr>
          <p:nvPr>
            <p:ph type="subTitle" idx="1"/>
          </p:nvPr>
        </p:nvSpPr>
        <p:spPr>
          <a:xfrm>
            <a:off x="585399" y="337213"/>
            <a:ext cx="7958526" cy="806302"/>
          </a:xfrm>
          <a:prstGeom prst="rect">
            <a:avLst/>
          </a:prstGeom>
        </p:spPr>
        <p:txBody>
          <a:bodyPr anchor="ctr">
            <a:normAutofit/>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chemeClr val="bg1"/>
                </a:solidFill>
                <a:latin typeface="+mj-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GB" dirty="0"/>
          </a:p>
        </p:txBody>
      </p:sp>
    </p:spTree>
    <p:extLst>
      <p:ext uri="{BB962C8B-B14F-4D97-AF65-F5344CB8AC3E}">
        <p14:creationId xmlns:p14="http://schemas.microsoft.com/office/powerpoint/2010/main" val="174367463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Photo wide">
    <p:spTree>
      <p:nvGrpSpPr>
        <p:cNvPr id="1" name=""/>
        <p:cNvGrpSpPr/>
        <p:nvPr/>
      </p:nvGrpSpPr>
      <p:grpSpPr>
        <a:xfrm>
          <a:off x="0" y="0"/>
          <a:ext cx="0" cy="0"/>
          <a:chOff x="0" y="0"/>
          <a:chExt cx="0" cy="0"/>
        </a:xfrm>
      </p:grpSpPr>
      <p:sp>
        <p:nvSpPr>
          <p:cNvPr id="4" name="Rectangle 3"/>
          <p:cNvSpPr/>
          <p:nvPr/>
        </p:nvSpPr>
        <p:spPr>
          <a:xfrm>
            <a:off x="88900" y="88900"/>
            <a:ext cx="8966200" cy="1257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350" dirty="0"/>
          </a:p>
        </p:txBody>
      </p:sp>
      <p:pic>
        <p:nvPicPr>
          <p:cNvPr id="5" name="Picture 2"/>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173538" y="5800725"/>
            <a:ext cx="7969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Picture Placeholder 3"/>
          <p:cNvSpPr>
            <a:spLocks noGrp="1"/>
          </p:cNvSpPr>
          <p:nvPr>
            <p:ph type="pic" sz="quarter" idx="17"/>
          </p:nvPr>
        </p:nvSpPr>
        <p:spPr>
          <a:xfrm>
            <a:off x="498336" y="1771651"/>
            <a:ext cx="8144921" cy="3729684"/>
          </a:xfrm>
          <a:prstGeom prst="rect">
            <a:avLst/>
          </a:prstGeom>
        </p:spPr>
        <p:txBody>
          <a:bodyPr anchor="ctr"/>
          <a:lstStyle>
            <a:lvl1pPr marL="0" indent="0" algn="ctr">
              <a:buNone/>
              <a:defRPr>
                <a:solidFill>
                  <a:schemeClr val="bg2"/>
                </a:solidFill>
              </a:defRPr>
            </a:lvl1pPr>
          </a:lstStyle>
          <a:p>
            <a:pPr lvl="0"/>
            <a:endParaRPr lang="en-GB" noProof="0" dirty="0"/>
          </a:p>
          <a:p>
            <a:pPr lvl="0"/>
            <a:endParaRPr lang="en-GB" noProof="0" dirty="0"/>
          </a:p>
          <a:p>
            <a:pPr lvl="0"/>
            <a:r>
              <a:rPr lang="en-GB" noProof="0" dirty="0"/>
              <a:t>Photo</a:t>
            </a:r>
          </a:p>
        </p:txBody>
      </p:sp>
      <p:sp>
        <p:nvSpPr>
          <p:cNvPr id="20" name="Subtitle 2"/>
          <p:cNvSpPr>
            <a:spLocks noGrp="1"/>
          </p:cNvSpPr>
          <p:nvPr>
            <p:ph type="subTitle" idx="1"/>
          </p:nvPr>
        </p:nvSpPr>
        <p:spPr>
          <a:xfrm>
            <a:off x="585399" y="337213"/>
            <a:ext cx="7958526" cy="806302"/>
          </a:xfrm>
          <a:prstGeom prst="rect">
            <a:avLst/>
          </a:prstGeom>
        </p:spPr>
        <p:txBody>
          <a:bodyPr anchor="ctr">
            <a:normAutofit/>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chemeClr val="bg1"/>
                </a:solidFill>
                <a:latin typeface="+mj-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GB" dirty="0"/>
          </a:p>
        </p:txBody>
      </p:sp>
    </p:spTree>
    <p:extLst>
      <p:ext uri="{BB962C8B-B14F-4D97-AF65-F5344CB8AC3E}">
        <p14:creationId xmlns:p14="http://schemas.microsoft.com/office/powerpoint/2010/main" val="139457220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2 Photo">
    <p:spTree>
      <p:nvGrpSpPr>
        <p:cNvPr id="1" name=""/>
        <p:cNvGrpSpPr/>
        <p:nvPr/>
      </p:nvGrpSpPr>
      <p:grpSpPr>
        <a:xfrm>
          <a:off x="0" y="0"/>
          <a:ext cx="0" cy="0"/>
          <a:chOff x="0" y="0"/>
          <a:chExt cx="0" cy="0"/>
        </a:xfrm>
      </p:grpSpPr>
      <p:sp>
        <p:nvSpPr>
          <p:cNvPr id="5" name="Rectangle 4"/>
          <p:cNvSpPr/>
          <p:nvPr/>
        </p:nvSpPr>
        <p:spPr>
          <a:xfrm>
            <a:off x="88900" y="88900"/>
            <a:ext cx="8966200" cy="1257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350" dirty="0"/>
          </a:p>
        </p:txBody>
      </p:sp>
      <p:pic>
        <p:nvPicPr>
          <p:cNvPr id="6" name="Picture 2"/>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173538" y="5800725"/>
            <a:ext cx="7969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Picture Placeholder 3"/>
          <p:cNvSpPr>
            <a:spLocks noGrp="1"/>
          </p:cNvSpPr>
          <p:nvPr>
            <p:ph type="pic" sz="quarter" idx="10"/>
          </p:nvPr>
        </p:nvSpPr>
        <p:spPr>
          <a:xfrm>
            <a:off x="4621155" y="1771651"/>
            <a:ext cx="4022102" cy="3729684"/>
          </a:xfrm>
          <a:prstGeom prst="rect">
            <a:avLst/>
          </a:prstGeom>
        </p:spPr>
        <p:txBody>
          <a:bodyPr anchor="ctr"/>
          <a:lstStyle>
            <a:lvl1pPr marL="0" indent="0" algn="ctr">
              <a:buNone/>
              <a:defRPr>
                <a:solidFill>
                  <a:schemeClr val="bg2"/>
                </a:solidFill>
              </a:defRPr>
            </a:lvl1pPr>
          </a:lstStyle>
          <a:p>
            <a:pPr lvl="0"/>
            <a:endParaRPr lang="en-GB" noProof="0" dirty="0"/>
          </a:p>
          <a:p>
            <a:pPr lvl="0"/>
            <a:endParaRPr lang="en-GB" noProof="0" dirty="0"/>
          </a:p>
          <a:p>
            <a:pPr lvl="0"/>
            <a:r>
              <a:rPr lang="en-GB" noProof="0" dirty="0"/>
              <a:t>Photo</a:t>
            </a:r>
          </a:p>
        </p:txBody>
      </p:sp>
      <p:sp>
        <p:nvSpPr>
          <p:cNvPr id="19" name="Picture Placeholder 3"/>
          <p:cNvSpPr>
            <a:spLocks noGrp="1"/>
          </p:cNvSpPr>
          <p:nvPr>
            <p:ph type="pic" sz="quarter" idx="17"/>
          </p:nvPr>
        </p:nvSpPr>
        <p:spPr>
          <a:xfrm>
            <a:off x="498336" y="1771651"/>
            <a:ext cx="4022102" cy="3729684"/>
          </a:xfrm>
          <a:prstGeom prst="rect">
            <a:avLst/>
          </a:prstGeom>
        </p:spPr>
        <p:txBody>
          <a:bodyPr anchor="ctr"/>
          <a:lstStyle>
            <a:lvl1pPr marL="0" indent="0" algn="ctr">
              <a:buNone/>
              <a:defRPr>
                <a:solidFill>
                  <a:schemeClr val="bg2"/>
                </a:solidFill>
              </a:defRPr>
            </a:lvl1pPr>
          </a:lstStyle>
          <a:p>
            <a:pPr lvl="0"/>
            <a:endParaRPr lang="en-GB" noProof="0" dirty="0"/>
          </a:p>
          <a:p>
            <a:pPr lvl="0"/>
            <a:endParaRPr lang="en-GB" noProof="0" dirty="0"/>
          </a:p>
          <a:p>
            <a:pPr lvl="0"/>
            <a:r>
              <a:rPr lang="en-GB" noProof="0" dirty="0"/>
              <a:t>Photo</a:t>
            </a:r>
          </a:p>
        </p:txBody>
      </p:sp>
      <p:sp>
        <p:nvSpPr>
          <p:cNvPr id="20" name="Subtitle 2"/>
          <p:cNvSpPr>
            <a:spLocks noGrp="1"/>
          </p:cNvSpPr>
          <p:nvPr>
            <p:ph type="subTitle" idx="1"/>
          </p:nvPr>
        </p:nvSpPr>
        <p:spPr>
          <a:xfrm>
            <a:off x="585399" y="337213"/>
            <a:ext cx="7958526" cy="806302"/>
          </a:xfrm>
          <a:prstGeom prst="rect">
            <a:avLst/>
          </a:prstGeom>
        </p:spPr>
        <p:txBody>
          <a:bodyPr anchor="ctr">
            <a:normAutofit/>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chemeClr val="bg1"/>
                </a:solidFill>
                <a:latin typeface="+mj-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GB" dirty="0"/>
          </a:p>
        </p:txBody>
      </p:sp>
    </p:spTree>
    <p:extLst>
      <p:ext uri="{BB962C8B-B14F-4D97-AF65-F5344CB8AC3E}">
        <p14:creationId xmlns:p14="http://schemas.microsoft.com/office/powerpoint/2010/main" val="2645782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ext and Content">
    <p:spTree>
      <p:nvGrpSpPr>
        <p:cNvPr id="1" name=""/>
        <p:cNvGrpSpPr/>
        <p:nvPr/>
      </p:nvGrpSpPr>
      <p:grpSpPr>
        <a:xfrm>
          <a:off x="0" y="0"/>
          <a:ext cx="0" cy="0"/>
          <a:chOff x="0" y="0"/>
          <a:chExt cx="0" cy="0"/>
        </a:xfrm>
      </p:grpSpPr>
      <p:sp>
        <p:nvSpPr>
          <p:cNvPr id="6" name="Rectangle 5"/>
          <p:cNvSpPr/>
          <p:nvPr/>
        </p:nvSpPr>
        <p:spPr>
          <a:xfrm>
            <a:off x="88900" y="88900"/>
            <a:ext cx="8966200" cy="1257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350" dirty="0"/>
          </a:p>
        </p:txBody>
      </p:sp>
      <p:pic>
        <p:nvPicPr>
          <p:cNvPr id="7" name="Picture 2"/>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173538" y="5800725"/>
            <a:ext cx="7969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 Placeholder 4"/>
          <p:cNvSpPr>
            <a:spLocks noGrp="1"/>
          </p:cNvSpPr>
          <p:nvPr>
            <p:ph type="body" sz="quarter" idx="16"/>
          </p:nvPr>
        </p:nvSpPr>
        <p:spPr>
          <a:xfrm>
            <a:off x="500743" y="1771650"/>
            <a:ext cx="4022102" cy="3729684"/>
          </a:xfrm>
          <a:prstGeom prst="rect">
            <a:avLst/>
          </a:prstGeom>
        </p:spPr>
        <p:txBody>
          <a:bodyPr numCol="1" spcCol="0">
            <a:normAutofit/>
          </a:bodyPr>
          <a:lstStyle>
            <a:lvl1pPr marL="0" indent="0">
              <a:lnSpc>
                <a:spcPct val="110000"/>
              </a:lnSpc>
              <a:buNone/>
              <a:defRPr sz="1100"/>
            </a:lvl1pPr>
            <a:lvl2pPr marL="342900" indent="0">
              <a:buNone/>
              <a:defRPr sz="900"/>
            </a:lvl2pPr>
            <a:lvl3pPr marL="685800" indent="0">
              <a:buNone/>
              <a:defRPr sz="900"/>
            </a:lvl3pPr>
            <a:lvl4pPr marL="1028700" indent="0">
              <a:buNone/>
              <a:defRPr sz="900"/>
            </a:lvl4pPr>
            <a:lvl5pPr marL="1371600" indent="0">
              <a:buNone/>
              <a:defRPr sz="900"/>
            </a:lvl5pPr>
          </a:lstStyle>
          <a:p>
            <a:endParaRPr lang="en-GB" dirty="0"/>
          </a:p>
        </p:txBody>
      </p:sp>
      <p:sp>
        <p:nvSpPr>
          <p:cNvPr id="21" name="Subtitle 2"/>
          <p:cNvSpPr>
            <a:spLocks noGrp="1"/>
          </p:cNvSpPr>
          <p:nvPr>
            <p:ph type="subTitle" idx="1"/>
          </p:nvPr>
        </p:nvSpPr>
        <p:spPr>
          <a:xfrm>
            <a:off x="585399" y="337213"/>
            <a:ext cx="7958526" cy="806302"/>
          </a:xfrm>
          <a:prstGeom prst="rect">
            <a:avLst/>
          </a:prstGeom>
        </p:spPr>
        <p:txBody>
          <a:bodyPr anchor="ctr">
            <a:normAutofit/>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chemeClr val="bg1"/>
                </a:solidFill>
                <a:latin typeface="+mj-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GB" dirty="0"/>
          </a:p>
        </p:txBody>
      </p:sp>
      <p:sp>
        <p:nvSpPr>
          <p:cNvPr id="5" name="Content Placeholder 4"/>
          <p:cNvSpPr>
            <a:spLocks noGrp="1"/>
          </p:cNvSpPr>
          <p:nvPr>
            <p:ph sz="quarter" idx="17"/>
          </p:nvPr>
        </p:nvSpPr>
        <p:spPr>
          <a:xfrm>
            <a:off x="4625579" y="1770824"/>
            <a:ext cx="3996928" cy="3745739"/>
          </a:xfrm>
          <a:prstGeom prst="rect">
            <a:avLst/>
          </a:prstGeom>
        </p:spPr>
        <p:txBody>
          <a:bodyPr tIns="2304000"/>
          <a:lstStyle>
            <a:lvl1pPr marL="0" indent="0" algn="ctr">
              <a:buNone/>
              <a:defRPr sz="1350" baseline="0">
                <a:solidFill>
                  <a:schemeClr val="bg2"/>
                </a:solidFill>
              </a:defRPr>
            </a:lvl1pPr>
            <a:lvl2pPr marL="342900" indent="0" algn="ctr">
              <a:buNone/>
              <a:defRPr>
                <a:solidFill>
                  <a:schemeClr val="bg2"/>
                </a:solidFill>
              </a:defRPr>
            </a:lvl2pPr>
            <a:lvl3pPr marL="685800" indent="0" algn="ctr">
              <a:buNone/>
              <a:defRPr>
                <a:solidFill>
                  <a:schemeClr val="bg2"/>
                </a:solidFill>
              </a:defRPr>
            </a:lvl3pPr>
            <a:lvl4pPr marL="1028700" indent="0" algn="ctr">
              <a:buNone/>
              <a:defRPr>
                <a:solidFill>
                  <a:schemeClr val="bg2"/>
                </a:solidFill>
              </a:defRPr>
            </a:lvl4pPr>
            <a:lvl5pPr marL="1371600" indent="0" algn="ctr">
              <a:buNone/>
              <a:defRPr>
                <a:solidFill>
                  <a:schemeClr val="bg2"/>
                </a:solidFill>
              </a:defRPr>
            </a:lvl5pPr>
          </a:lstStyle>
          <a:p>
            <a:pPr lvl="0"/>
            <a:r>
              <a:rPr lang="en-GB"/>
              <a:t>Click to edit Master text styles</a:t>
            </a:r>
          </a:p>
        </p:txBody>
      </p:sp>
    </p:spTree>
    <p:extLst>
      <p:ext uri="{BB962C8B-B14F-4D97-AF65-F5344CB8AC3E}">
        <p14:creationId xmlns:p14="http://schemas.microsoft.com/office/powerpoint/2010/main" val="91389418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ext box">
    <p:spTree>
      <p:nvGrpSpPr>
        <p:cNvPr id="1" name=""/>
        <p:cNvGrpSpPr/>
        <p:nvPr/>
      </p:nvGrpSpPr>
      <p:grpSpPr>
        <a:xfrm>
          <a:off x="0" y="0"/>
          <a:ext cx="0" cy="0"/>
          <a:chOff x="0" y="0"/>
          <a:chExt cx="0" cy="0"/>
        </a:xfrm>
      </p:grpSpPr>
      <p:sp>
        <p:nvSpPr>
          <p:cNvPr id="4" name="Rectangle 3"/>
          <p:cNvSpPr/>
          <p:nvPr/>
        </p:nvSpPr>
        <p:spPr>
          <a:xfrm>
            <a:off x="88900" y="88900"/>
            <a:ext cx="8966200" cy="1257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350" dirty="0"/>
          </a:p>
        </p:txBody>
      </p:sp>
      <p:pic>
        <p:nvPicPr>
          <p:cNvPr id="5" name="Picture 2"/>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173538" y="5800725"/>
            <a:ext cx="7969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 Placeholder 4"/>
          <p:cNvSpPr>
            <a:spLocks noGrp="1"/>
          </p:cNvSpPr>
          <p:nvPr>
            <p:ph type="body" sz="quarter" idx="16"/>
          </p:nvPr>
        </p:nvSpPr>
        <p:spPr>
          <a:xfrm>
            <a:off x="500743" y="1771650"/>
            <a:ext cx="4022102" cy="3729684"/>
          </a:xfrm>
          <a:prstGeom prst="rect">
            <a:avLst/>
          </a:prstGeom>
        </p:spPr>
        <p:txBody>
          <a:bodyPr numCol="1" spcCol="0">
            <a:normAutofit/>
          </a:bodyPr>
          <a:lstStyle>
            <a:lvl1pPr marL="0" indent="0">
              <a:lnSpc>
                <a:spcPct val="110000"/>
              </a:lnSpc>
              <a:buNone/>
              <a:defRPr sz="1100"/>
            </a:lvl1pPr>
            <a:lvl2pPr marL="342900" indent="0">
              <a:buNone/>
              <a:defRPr sz="900"/>
            </a:lvl2pPr>
            <a:lvl3pPr marL="685800" indent="0">
              <a:buNone/>
              <a:defRPr sz="900"/>
            </a:lvl3pPr>
            <a:lvl4pPr marL="1028700" indent="0">
              <a:buNone/>
              <a:defRPr sz="900"/>
            </a:lvl4pPr>
            <a:lvl5pPr marL="1371600" indent="0">
              <a:buNone/>
              <a:defRPr sz="900"/>
            </a:lvl5pPr>
          </a:lstStyle>
          <a:p>
            <a:endParaRPr lang="en-GB" dirty="0"/>
          </a:p>
        </p:txBody>
      </p:sp>
      <p:sp>
        <p:nvSpPr>
          <p:cNvPr id="19" name="Subtitle 2"/>
          <p:cNvSpPr>
            <a:spLocks noGrp="1"/>
          </p:cNvSpPr>
          <p:nvPr>
            <p:ph type="subTitle" idx="1"/>
          </p:nvPr>
        </p:nvSpPr>
        <p:spPr>
          <a:xfrm>
            <a:off x="585399" y="337213"/>
            <a:ext cx="7958526" cy="806302"/>
          </a:xfrm>
          <a:prstGeom prst="rect">
            <a:avLst/>
          </a:prstGeom>
        </p:spPr>
        <p:txBody>
          <a:bodyPr anchor="ctr">
            <a:normAutofit/>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chemeClr val="bg1"/>
                </a:solidFill>
                <a:latin typeface="+mj-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GB" dirty="0"/>
          </a:p>
        </p:txBody>
      </p:sp>
    </p:spTree>
    <p:extLst>
      <p:ext uri="{BB962C8B-B14F-4D97-AF65-F5344CB8AC3E}">
        <p14:creationId xmlns:p14="http://schemas.microsoft.com/office/powerpoint/2010/main" val="49512673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2 Textbox">
    <p:spTree>
      <p:nvGrpSpPr>
        <p:cNvPr id="1" name=""/>
        <p:cNvGrpSpPr/>
        <p:nvPr/>
      </p:nvGrpSpPr>
      <p:grpSpPr>
        <a:xfrm>
          <a:off x="0" y="0"/>
          <a:ext cx="0" cy="0"/>
          <a:chOff x="0" y="0"/>
          <a:chExt cx="0" cy="0"/>
        </a:xfrm>
      </p:grpSpPr>
      <p:sp>
        <p:nvSpPr>
          <p:cNvPr id="5" name="Rectangle 4"/>
          <p:cNvSpPr/>
          <p:nvPr/>
        </p:nvSpPr>
        <p:spPr>
          <a:xfrm>
            <a:off x="88900" y="88900"/>
            <a:ext cx="8966200" cy="1257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350" dirty="0"/>
          </a:p>
        </p:txBody>
      </p:sp>
      <p:pic>
        <p:nvPicPr>
          <p:cNvPr id="6" name="Picture 2"/>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173538" y="5800725"/>
            <a:ext cx="7969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 Placeholder 4"/>
          <p:cNvSpPr>
            <a:spLocks noGrp="1"/>
          </p:cNvSpPr>
          <p:nvPr>
            <p:ph type="body" sz="quarter" idx="16"/>
          </p:nvPr>
        </p:nvSpPr>
        <p:spPr>
          <a:xfrm>
            <a:off x="500743" y="1771650"/>
            <a:ext cx="4022102" cy="3729684"/>
          </a:xfrm>
          <a:prstGeom prst="rect">
            <a:avLst/>
          </a:prstGeom>
        </p:spPr>
        <p:txBody>
          <a:bodyPr numCol="1" spcCol="0">
            <a:normAutofit/>
          </a:bodyPr>
          <a:lstStyle>
            <a:lvl1pPr marL="0" indent="0">
              <a:lnSpc>
                <a:spcPct val="110000"/>
              </a:lnSpc>
              <a:buNone/>
              <a:defRPr sz="1100"/>
            </a:lvl1pPr>
            <a:lvl2pPr marL="342900" indent="0">
              <a:buNone/>
              <a:defRPr sz="900"/>
            </a:lvl2pPr>
            <a:lvl3pPr marL="685800" indent="0">
              <a:buNone/>
              <a:defRPr sz="900"/>
            </a:lvl3pPr>
            <a:lvl4pPr marL="1028700" indent="0">
              <a:buNone/>
              <a:defRPr sz="900"/>
            </a:lvl4pPr>
            <a:lvl5pPr marL="1371600" indent="0">
              <a:buNone/>
              <a:defRPr sz="900"/>
            </a:lvl5pPr>
          </a:lstStyle>
          <a:p>
            <a:endParaRPr lang="en-GB" dirty="0"/>
          </a:p>
        </p:txBody>
      </p:sp>
      <p:sp>
        <p:nvSpPr>
          <p:cNvPr id="21" name="Text Placeholder 4"/>
          <p:cNvSpPr>
            <a:spLocks noGrp="1"/>
          </p:cNvSpPr>
          <p:nvPr>
            <p:ph type="body" sz="quarter" idx="18"/>
          </p:nvPr>
        </p:nvSpPr>
        <p:spPr>
          <a:xfrm>
            <a:off x="4621153" y="1771650"/>
            <a:ext cx="4022102" cy="3729684"/>
          </a:xfrm>
          <a:prstGeom prst="rect">
            <a:avLst/>
          </a:prstGeom>
        </p:spPr>
        <p:txBody>
          <a:bodyPr numCol="1" spcCol="0">
            <a:normAutofit/>
          </a:bodyPr>
          <a:lstStyle>
            <a:lvl1pPr marL="0" indent="0">
              <a:lnSpc>
                <a:spcPct val="110000"/>
              </a:lnSpc>
              <a:buNone/>
              <a:defRPr sz="1100"/>
            </a:lvl1pPr>
            <a:lvl2pPr marL="342900" indent="0">
              <a:buNone/>
              <a:defRPr sz="900"/>
            </a:lvl2pPr>
            <a:lvl3pPr marL="685800" indent="0">
              <a:buNone/>
              <a:defRPr sz="900"/>
            </a:lvl3pPr>
            <a:lvl4pPr marL="1028700" indent="0">
              <a:buNone/>
              <a:defRPr sz="900"/>
            </a:lvl4pPr>
            <a:lvl5pPr marL="1371600" indent="0">
              <a:buNone/>
              <a:defRPr sz="900"/>
            </a:lvl5pPr>
          </a:lstStyle>
          <a:p>
            <a:endParaRPr lang="en-GB" dirty="0"/>
          </a:p>
        </p:txBody>
      </p:sp>
      <p:sp>
        <p:nvSpPr>
          <p:cNvPr id="22" name="Subtitle 2"/>
          <p:cNvSpPr>
            <a:spLocks noGrp="1"/>
          </p:cNvSpPr>
          <p:nvPr>
            <p:ph type="subTitle" idx="1"/>
          </p:nvPr>
        </p:nvSpPr>
        <p:spPr>
          <a:xfrm>
            <a:off x="585399" y="337213"/>
            <a:ext cx="7958526" cy="806302"/>
          </a:xfrm>
          <a:prstGeom prst="rect">
            <a:avLst/>
          </a:prstGeom>
        </p:spPr>
        <p:txBody>
          <a:bodyPr anchor="ctr">
            <a:normAutofit/>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chemeClr val="bg1"/>
                </a:solidFill>
                <a:latin typeface="+mj-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GB" dirty="0"/>
          </a:p>
        </p:txBody>
      </p:sp>
    </p:spTree>
    <p:extLst>
      <p:ext uri="{BB962C8B-B14F-4D97-AF65-F5344CB8AC3E}">
        <p14:creationId xmlns:p14="http://schemas.microsoft.com/office/powerpoint/2010/main" val="313715296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ext 3 column">
    <p:spTree>
      <p:nvGrpSpPr>
        <p:cNvPr id="1" name=""/>
        <p:cNvGrpSpPr/>
        <p:nvPr/>
      </p:nvGrpSpPr>
      <p:grpSpPr>
        <a:xfrm>
          <a:off x="0" y="0"/>
          <a:ext cx="0" cy="0"/>
          <a:chOff x="0" y="0"/>
          <a:chExt cx="0" cy="0"/>
        </a:xfrm>
      </p:grpSpPr>
      <p:sp>
        <p:nvSpPr>
          <p:cNvPr id="4" name="Rectangle 3"/>
          <p:cNvSpPr/>
          <p:nvPr/>
        </p:nvSpPr>
        <p:spPr>
          <a:xfrm>
            <a:off x="88900" y="88900"/>
            <a:ext cx="8966200" cy="1257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350" dirty="0"/>
          </a:p>
        </p:txBody>
      </p:sp>
      <p:pic>
        <p:nvPicPr>
          <p:cNvPr id="5" name="Picture 2"/>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173538" y="5800725"/>
            <a:ext cx="7969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 Placeholder 4"/>
          <p:cNvSpPr>
            <a:spLocks noGrp="1"/>
          </p:cNvSpPr>
          <p:nvPr>
            <p:ph type="body" sz="quarter" idx="17"/>
          </p:nvPr>
        </p:nvSpPr>
        <p:spPr>
          <a:xfrm>
            <a:off x="500743" y="1771650"/>
            <a:ext cx="8142514" cy="3740151"/>
          </a:xfrm>
          <a:prstGeom prst="rect">
            <a:avLst/>
          </a:prstGeom>
        </p:spPr>
        <p:txBody>
          <a:bodyPr wrap="square" numCol="3" spcCol="144000">
            <a:normAutofit/>
          </a:bodyPr>
          <a:lstStyle>
            <a:lvl1pPr marL="0" indent="0">
              <a:lnSpc>
                <a:spcPct val="110000"/>
              </a:lnSpc>
              <a:buNone/>
              <a:defRPr sz="1100"/>
            </a:lvl1pPr>
            <a:lvl2pPr marL="342900" indent="0">
              <a:buNone/>
              <a:defRPr sz="900"/>
            </a:lvl2pPr>
            <a:lvl3pPr marL="685800" indent="0">
              <a:buNone/>
              <a:defRPr sz="900"/>
            </a:lvl3pPr>
            <a:lvl4pPr marL="1028700" indent="0">
              <a:buNone/>
              <a:defRPr sz="900"/>
            </a:lvl4pPr>
            <a:lvl5pPr marL="1371600" indent="0">
              <a:buNone/>
              <a:defRPr sz="900"/>
            </a:lvl5pPr>
          </a:lstStyle>
          <a:p>
            <a:endParaRPr lang="en-GB" dirty="0"/>
          </a:p>
        </p:txBody>
      </p:sp>
      <p:sp>
        <p:nvSpPr>
          <p:cNvPr id="17" name="Subtitle 2"/>
          <p:cNvSpPr>
            <a:spLocks noGrp="1"/>
          </p:cNvSpPr>
          <p:nvPr>
            <p:ph type="subTitle" idx="1"/>
          </p:nvPr>
        </p:nvSpPr>
        <p:spPr>
          <a:xfrm>
            <a:off x="585399" y="337213"/>
            <a:ext cx="7958526" cy="806302"/>
          </a:xfrm>
          <a:prstGeom prst="rect">
            <a:avLst/>
          </a:prstGeom>
        </p:spPr>
        <p:txBody>
          <a:bodyPr anchor="ctr">
            <a:normAutofit/>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chemeClr val="bg1"/>
                </a:solidFill>
                <a:latin typeface="+mj-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GB" dirty="0"/>
          </a:p>
        </p:txBody>
      </p:sp>
    </p:spTree>
    <p:extLst>
      <p:ext uri="{BB962C8B-B14F-4D97-AF65-F5344CB8AC3E}">
        <p14:creationId xmlns:p14="http://schemas.microsoft.com/office/powerpoint/2010/main" val="32790844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ext box wide">
    <p:spTree>
      <p:nvGrpSpPr>
        <p:cNvPr id="1" name=""/>
        <p:cNvGrpSpPr/>
        <p:nvPr/>
      </p:nvGrpSpPr>
      <p:grpSpPr>
        <a:xfrm>
          <a:off x="0" y="0"/>
          <a:ext cx="0" cy="0"/>
          <a:chOff x="0" y="0"/>
          <a:chExt cx="0" cy="0"/>
        </a:xfrm>
      </p:grpSpPr>
      <p:sp>
        <p:nvSpPr>
          <p:cNvPr id="4" name="Rectangle 3"/>
          <p:cNvSpPr/>
          <p:nvPr/>
        </p:nvSpPr>
        <p:spPr>
          <a:xfrm>
            <a:off x="88900" y="88900"/>
            <a:ext cx="8966200" cy="1257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350" dirty="0"/>
          </a:p>
        </p:txBody>
      </p:sp>
      <p:pic>
        <p:nvPicPr>
          <p:cNvPr id="5" name="Picture 2"/>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173538" y="5800725"/>
            <a:ext cx="7969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 Placeholder 4"/>
          <p:cNvSpPr>
            <a:spLocks noGrp="1"/>
          </p:cNvSpPr>
          <p:nvPr>
            <p:ph type="body" sz="quarter" idx="17"/>
          </p:nvPr>
        </p:nvSpPr>
        <p:spPr>
          <a:xfrm>
            <a:off x="500743" y="1771650"/>
            <a:ext cx="8142514" cy="3740151"/>
          </a:xfrm>
          <a:prstGeom prst="rect">
            <a:avLst/>
          </a:prstGeom>
        </p:spPr>
        <p:txBody>
          <a:bodyPr wrap="square" numCol="1" spcCol="144000">
            <a:normAutofit/>
          </a:bodyPr>
          <a:lstStyle>
            <a:lvl1pPr marL="0" indent="0">
              <a:lnSpc>
                <a:spcPct val="110000"/>
              </a:lnSpc>
              <a:buNone/>
              <a:defRPr sz="1100"/>
            </a:lvl1pPr>
            <a:lvl2pPr marL="342900" indent="0">
              <a:buNone/>
              <a:defRPr sz="900"/>
            </a:lvl2pPr>
            <a:lvl3pPr marL="685800" indent="0">
              <a:buNone/>
              <a:defRPr sz="900"/>
            </a:lvl3pPr>
            <a:lvl4pPr marL="1028700" indent="0">
              <a:buNone/>
              <a:defRPr sz="900"/>
            </a:lvl4pPr>
            <a:lvl5pPr marL="1371600" indent="0">
              <a:buNone/>
              <a:defRPr sz="900"/>
            </a:lvl5pPr>
          </a:lstStyle>
          <a:p>
            <a:endParaRPr lang="en-GB" dirty="0"/>
          </a:p>
        </p:txBody>
      </p:sp>
      <p:sp>
        <p:nvSpPr>
          <p:cNvPr id="17" name="Subtitle 2"/>
          <p:cNvSpPr>
            <a:spLocks noGrp="1"/>
          </p:cNvSpPr>
          <p:nvPr>
            <p:ph type="subTitle" idx="1"/>
          </p:nvPr>
        </p:nvSpPr>
        <p:spPr>
          <a:xfrm>
            <a:off x="585399" y="337213"/>
            <a:ext cx="7958526" cy="806302"/>
          </a:xfrm>
          <a:prstGeom prst="rect">
            <a:avLst/>
          </a:prstGeom>
        </p:spPr>
        <p:txBody>
          <a:bodyPr anchor="ctr">
            <a:normAutofit/>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chemeClr val="bg1"/>
                </a:solidFill>
                <a:latin typeface="+mj-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GB" dirty="0"/>
          </a:p>
        </p:txBody>
      </p:sp>
    </p:spTree>
    <p:extLst>
      <p:ext uri="{BB962C8B-B14F-4D97-AF65-F5344CB8AC3E}">
        <p14:creationId xmlns:p14="http://schemas.microsoft.com/office/powerpoint/2010/main" val="374114422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2"/>
          <p:cNvSpPr/>
          <p:nvPr/>
        </p:nvSpPr>
        <p:spPr>
          <a:xfrm>
            <a:off x="88900" y="88900"/>
            <a:ext cx="8966200" cy="1257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350" dirty="0"/>
          </a:p>
        </p:txBody>
      </p:sp>
      <p:pic>
        <p:nvPicPr>
          <p:cNvPr id="4" name="Picture 2"/>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173538" y="5800725"/>
            <a:ext cx="7969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Subtitle 2"/>
          <p:cNvSpPr>
            <a:spLocks noGrp="1"/>
          </p:cNvSpPr>
          <p:nvPr>
            <p:ph type="subTitle" idx="1"/>
          </p:nvPr>
        </p:nvSpPr>
        <p:spPr>
          <a:xfrm>
            <a:off x="585399" y="337213"/>
            <a:ext cx="7958526" cy="806302"/>
          </a:xfrm>
          <a:prstGeom prst="rect">
            <a:avLst/>
          </a:prstGeom>
        </p:spPr>
        <p:txBody>
          <a:bodyPr anchor="ctr">
            <a:normAutofit/>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chemeClr val="bg1"/>
                </a:solidFill>
                <a:latin typeface="+mj-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GB" dirty="0"/>
          </a:p>
        </p:txBody>
      </p:sp>
    </p:spTree>
    <p:extLst>
      <p:ext uri="{BB962C8B-B14F-4D97-AF65-F5344CB8AC3E}">
        <p14:creationId xmlns:p14="http://schemas.microsoft.com/office/powerpoint/2010/main" val="410142285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Blank - no title">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173538" y="5800725"/>
            <a:ext cx="7969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01217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UoS staircase">
    <p:spTree>
      <p:nvGrpSpPr>
        <p:cNvPr id="1" name=""/>
        <p:cNvGrpSpPr/>
        <p:nvPr/>
      </p:nvGrpSpPr>
      <p:grpSpPr>
        <a:xfrm>
          <a:off x="0" y="0"/>
          <a:ext cx="0" cy="0"/>
          <a:chOff x="0" y="0"/>
          <a:chExt cx="0" cy="0"/>
        </a:xfrm>
      </p:grpSpPr>
      <p:pic>
        <p:nvPicPr>
          <p:cNvPr id="4" name="Picture 1"/>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9525" y="20638"/>
            <a:ext cx="9086850" cy="679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2"/>
          <p:cNvGrpSpPr>
            <a:grpSpLocks/>
          </p:cNvGrpSpPr>
          <p:nvPr/>
        </p:nvGrpSpPr>
        <p:grpSpPr bwMode="auto">
          <a:xfrm>
            <a:off x="-7938" y="-84138"/>
            <a:ext cx="9237663" cy="7032626"/>
            <a:chOff x="-9526" y="-84667"/>
            <a:chExt cx="12315824" cy="7032702"/>
          </a:xfrm>
        </p:grpSpPr>
        <p:sp>
          <p:nvSpPr>
            <p:cNvPr id="6" name="Rectangle 5"/>
            <p:cNvSpPr/>
            <p:nvPr/>
          </p:nvSpPr>
          <p:spPr>
            <a:xfrm>
              <a:off x="-9526" y="-84667"/>
              <a:ext cx="12190952" cy="17304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GB" sz="1350" dirty="0"/>
            </a:p>
          </p:txBody>
        </p:sp>
        <p:sp>
          <p:nvSpPr>
            <p:cNvPr id="7" name="Rectangle 6"/>
            <p:cNvSpPr/>
            <p:nvPr/>
          </p:nvSpPr>
          <p:spPr>
            <a:xfrm>
              <a:off x="9523" y="6768645"/>
              <a:ext cx="12190951" cy="17939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GB" sz="1350" dirty="0"/>
            </a:p>
          </p:txBody>
        </p:sp>
        <p:sp>
          <p:nvSpPr>
            <p:cNvPr id="8" name="Rectangle 7"/>
            <p:cNvSpPr/>
            <p:nvPr/>
          </p:nvSpPr>
          <p:spPr>
            <a:xfrm rot="5400000">
              <a:off x="-3379567" y="3358400"/>
              <a:ext cx="6869187" cy="12910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GB" sz="1350" dirty="0"/>
            </a:p>
          </p:txBody>
        </p:sp>
        <p:sp>
          <p:nvSpPr>
            <p:cNvPr id="9" name="Rectangle 8"/>
            <p:cNvSpPr/>
            <p:nvPr/>
          </p:nvSpPr>
          <p:spPr>
            <a:xfrm rot="5400000">
              <a:off x="8754505" y="3305752"/>
              <a:ext cx="6870774" cy="23281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GB" sz="1350" dirty="0"/>
            </a:p>
          </p:txBody>
        </p:sp>
      </p:grpSp>
      <p:pic>
        <p:nvPicPr>
          <p:cNvPr id="10" name="Picture 7"/>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044950" y="5367338"/>
            <a:ext cx="107315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Subtitle 2"/>
          <p:cNvSpPr>
            <a:spLocks noGrp="1"/>
          </p:cNvSpPr>
          <p:nvPr>
            <p:ph type="subTitle" idx="1"/>
          </p:nvPr>
        </p:nvSpPr>
        <p:spPr>
          <a:xfrm>
            <a:off x="1143000" y="3588832"/>
            <a:ext cx="6858000" cy="315118"/>
          </a:xfrm>
          <a:prstGeom prst="rect">
            <a:avLst/>
          </a:prstGeom>
        </p:spPr>
        <p:txBody>
          <a:bodyPr anchor="t"/>
          <a:lstStyle>
            <a:lvl1pPr marL="0" indent="0" algn="ctr">
              <a:buNone/>
              <a:defRPr sz="1200" spc="83"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GB" dirty="0"/>
          </a:p>
        </p:txBody>
      </p:sp>
      <p:sp>
        <p:nvSpPr>
          <p:cNvPr id="31" name="Title 1"/>
          <p:cNvSpPr>
            <a:spLocks noGrp="1"/>
          </p:cNvSpPr>
          <p:nvPr>
            <p:ph type="ctrTitle"/>
          </p:nvPr>
        </p:nvSpPr>
        <p:spPr>
          <a:xfrm>
            <a:off x="1142999" y="1009650"/>
            <a:ext cx="6858001" cy="2419350"/>
          </a:xfrm>
          <a:prstGeom prst="rect">
            <a:avLst/>
          </a:prstGeom>
        </p:spPr>
        <p:txBody>
          <a:bodyPr anchor="b">
            <a:normAutofit/>
          </a:bodyPr>
          <a:lstStyle>
            <a:lvl1pPr algn="ctr">
              <a:defRPr sz="6000" baseline="0">
                <a:solidFill>
                  <a:schemeClr val="bg1"/>
                </a:solidFill>
              </a:defRPr>
            </a:lvl1pPr>
          </a:lstStyle>
          <a:p>
            <a:r>
              <a:rPr lang="en-GB"/>
              <a:t>Click to edit Master title style</a:t>
            </a:r>
            <a:endParaRPr lang="en-GB" dirty="0"/>
          </a:p>
        </p:txBody>
      </p:sp>
    </p:spTree>
    <p:extLst>
      <p:ext uri="{BB962C8B-B14F-4D97-AF65-F5344CB8AC3E}">
        <p14:creationId xmlns:p14="http://schemas.microsoft.com/office/powerpoint/2010/main" val="132482386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Statement and photo block">
    <p:spTree>
      <p:nvGrpSpPr>
        <p:cNvPr id="1" name=""/>
        <p:cNvGrpSpPr/>
        <p:nvPr/>
      </p:nvGrpSpPr>
      <p:grpSpPr>
        <a:xfrm>
          <a:off x="0" y="0"/>
          <a:ext cx="0" cy="0"/>
          <a:chOff x="0" y="0"/>
          <a:chExt cx="0" cy="0"/>
        </a:xfrm>
      </p:grpSpPr>
      <p:sp>
        <p:nvSpPr>
          <p:cNvPr id="6" name="Rectangle 5"/>
          <p:cNvSpPr/>
          <p:nvPr/>
        </p:nvSpPr>
        <p:spPr>
          <a:xfrm>
            <a:off x="88900" y="88900"/>
            <a:ext cx="8966200" cy="1257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350" dirty="0"/>
          </a:p>
        </p:txBody>
      </p:sp>
      <p:sp>
        <p:nvSpPr>
          <p:cNvPr id="7" name="Rectangle 6"/>
          <p:cNvSpPr/>
          <p:nvPr/>
        </p:nvSpPr>
        <p:spPr>
          <a:xfrm>
            <a:off x="88900" y="1436688"/>
            <a:ext cx="4441825" cy="53244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350" dirty="0"/>
          </a:p>
        </p:txBody>
      </p:sp>
      <p:pic>
        <p:nvPicPr>
          <p:cNvPr id="8" name="Picture 3"/>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931988" y="5773738"/>
            <a:ext cx="846137"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Placeholder 4"/>
          <p:cNvSpPr>
            <a:spLocks noGrp="1"/>
          </p:cNvSpPr>
          <p:nvPr>
            <p:ph type="body" sz="quarter" idx="11"/>
          </p:nvPr>
        </p:nvSpPr>
        <p:spPr>
          <a:xfrm>
            <a:off x="592543" y="4918978"/>
            <a:ext cx="3524250" cy="461706"/>
          </a:xfrm>
          <a:prstGeom prst="rect">
            <a:avLst/>
          </a:prstGeom>
        </p:spPr>
        <p:txBody>
          <a:bodyPr anchor="ctr"/>
          <a:lstStyle>
            <a:lvl1pPr marL="0" indent="0" algn="ctr">
              <a:buNone/>
              <a:defRPr sz="900" spc="60" baseline="0">
                <a:solidFill>
                  <a:schemeClr val="bg1"/>
                </a:solidFill>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GB"/>
              <a:t>Click to edit Master text styles</a:t>
            </a:r>
          </a:p>
        </p:txBody>
      </p:sp>
      <p:sp>
        <p:nvSpPr>
          <p:cNvPr id="16" name="Picture Placeholder 3"/>
          <p:cNvSpPr>
            <a:spLocks noGrp="1"/>
          </p:cNvSpPr>
          <p:nvPr>
            <p:ph type="pic" sz="quarter" idx="10"/>
          </p:nvPr>
        </p:nvSpPr>
        <p:spPr>
          <a:xfrm>
            <a:off x="4620435" y="1436275"/>
            <a:ext cx="4434668" cy="5325257"/>
          </a:xfrm>
          <a:prstGeom prst="rect">
            <a:avLst/>
          </a:prstGeom>
        </p:spPr>
        <p:txBody>
          <a:bodyPr anchor="ctr"/>
          <a:lstStyle>
            <a:lvl1pPr marL="0" indent="0" algn="ctr">
              <a:buNone/>
              <a:defRPr>
                <a:solidFill>
                  <a:schemeClr val="bg2"/>
                </a:solidFill>
              </a:defRPr>
            </a:lvl1pPr>
          </a:lstStyle>
          <a:p>
            <a:pPr lvl="0"/>
            <a:endParaRPr lang="en-GB" noProof="0" dirty="0"/>
          </a:p>
          <a:p>
            <a:pPr lvl="0"/>
            <a:endParaRPr lang="en-GB" noProof="0" dirty="0"/>
          </a:p>
          <a:p>
            <a:pPr lvl="0"/>
            <a:r>
              <a:rPr lang="en-GB" noProof="0" dirty="0"/>
              <a:t>Photo</a:t>
            </a:r>
          </a:p>
        </p:txBody>
      </p:sp>
      <p:sp>
        <p:nvSpPr>
          <p:cNvPr id="10" name="Title 1"/>
          <p:cNvSpPr>
            <a:spLocks noGrp="1"/>
          </p:cNvSpPr>
          <p:nvPr>
            <p:ph type="ctrTitle"/>
          </p:nvPr>
        </p:nvSpPr>
        <p:spPr>
          <a:xfrm>
            <a:off x="585399" y="2171700"/>
            <a:ext cx="3524250" cy="2618434"/>
          </a:xfrm>
          <a:prstGeom prst="rect">
            <a:avLst/>
          </a:prstGeom>
        </p:spPr>
        <p:txBody>
          <a:bodyPr anchor="ctr">
            <a:normAutofit/>
          </a:bodyPr>
          <a:lstStyle>
            <a:lvl1pPr algn="ctr">
              <a:defRPr sz="4800">
                <a:solidFill>
                  <a:schemeClr val="bg1"/>
                </a:solidFill>
              </a:defRPr>
            </a:lvl1pPr>
          </a:lstStyle>
          <a:p>
            <a:r>
              <a:rPr lang="en-GB"/>
              <a:t>Click to edit Master title style</a:t>
            </a:r>
            <a:endParaRPr lang="en-GB" dirty="0"/>
          </a:p>
        </p:txBody>
      </p:sp>
      <p:sp>
        <p:nvSpPr>
          <p:cNvPr id="12" name="Subtitle 2"/>
          <p:cNvSpPr>
            <a:spLocks noGrp="1"/>
          </p:cNvSpPr>
          <p:nvPr>
            <p:ph type="subTitle" idx="1"/>
          </p:nvPr>
        </p:nvSpPr>
        <p:spPr>
          <a:xfrm>
            <a:off x="585399" y="337213"/>
            <a:ext cx="7958526" cy="806302"/>
          </a:xfrm>
          <a:prstGeom prst="rect">
            <a:avLst/>
          </a:prstGeom>
        </p:spPr>
        <p:txBody>
          <a:bodyPr anchor="ctr">
            <a:normAutofit/>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chemeClr val="bg1"/>
                </a:solidFill>
                <a:latin typeface="+mj-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GB" dirty="0"/>
          </a:p>
        </p:txBody>
      </p:sp>
    </p:spTree>
    <p:extLst>
      <p:ext uri="{BB962C8B-B14F-4D97-AF65-F5344CB8AC3E}">
        <p14:creationId xmlns:p14="http://schemas.microsoft.com/office/powerpoint/2010/main" val="138519906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Statement and content block">
    <p:spTree>
      <p:nvGrpSpPr>
        <p:cNvPr id="1" name=""/>
        <p:cNvGrpSpPr/>
        <p:nvPr/>
      </p:nvGrpSpPr>
      <p:grpSpPr>
        <a:xfrm>
          <a:off x="0" y="0"/>
          <a:ext cx="0" cy="0"/>
          <a:chOff x="0" y="0"/>
          <a:chExt cx="0" cy="0"/>
        </a:xfrm>
      </p:grpSpPr>
      <p:sp>
        <p:nvSpPr>
          <p:cNvPr id="6" name="Rectangle 5"/>
          <p:cNvSpPr/>
          <p:nvPr/>
        </p:nvSpPr>
        <p:spPr>
          <a:xfrm>
            <a:off x="88900" y="88900"/>
            <a:ext cx="8966200" cy="1257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350" dirty="0"/>
          </a:p>
        </p:txBody>
      </p:sp>
      <p:sp>
        <p:nvSpPr>
          <p:cNvPr id="7" name="Rectangle 6"/>
          <p:cNvSpPr/>
          <p:nvPr/>
        </p:nvSpPr>
        <p:spPr>
          <a:xfrm>
            <a:off x="88900" y="1436688"/>
            <a:ext cx="4441825" cy="53244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350" dirty="0"/>
          </a:p>
        </p:txBody>
      </p:sp>
      <p:sp>
        <p:nvSpPr>
          <p:cNvPr id="8" name="Rectangle 7"/>
          <p:cNvSpPr/>
          <p:nvPr/>
        </p:nvSpPr>
        <p:spPr>
          <a:xfrm rot="5400000">
            <a:off x="1835151" y="4049712"/>
            <a:ext cx="5467350" cy="603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GB" sz="1350" dirty="0"/>
          </a:p>
        </p:txBody>
      </p:sp>
      <p:pic>
        <p:nvPicPr>
          <p:cNvPr id="9" name="Picture 4"/>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931988" y="5773738"/>
            <a:ext cx="846137"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Placeholder 4"/>
          <p:cNvSpPr>
            <a:spLocks noGrp="1"/>
          </p:cNvSpPr>
          <p:nvPr>
            <p:ph type="body" sz="quarter" idx="11"/>
          </p:nvPr>
        </p:nvSpPr>
        <p:spPr>
          <a:xfrm>
            <a:off x="592543" y="4918978"/>
            <a:ext cx="3524250" cy="461706"/>
          </a:xfrm>
          <a:prstGeom prst="rect">
            <a:avLst/>
          </a:prstGeom>
        </p:spPr>
        <p:txBody>
          <a:bodyPr anchor="ctr"/>
          <a:lstStyle>
            <a:lvl1pPr marL="0" indent="0" algn="ctr">
              <a:buNone/>
              <a:defRPr sz="900" spc="60" baseline="0">
                <a:solidFill>
                  <a:schemeClr val="bg1"/>
                </a:solidFill>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GB"/>
              <a:t>Click to edit Master text styles</a:t>
            </a:r>
          </a:p>
        </p:txBody>
      </p:sp>
      <p:sp>
        <p:nvSpPr>
          <p:cNvPr id="10" name="Title 1"/>
          <p:cNvSpPr>
            <a:spLocks noGrp="1"/>
          </p:cNvSpPr>
          <p:nvPr>
            <p:ph type="ctrTitle"/>
          </p:nvPr>
        </p:nvSpPr>
        <p:spPr>
          <a:xfrm>
            <a:off x="585399" y="2171700"/>
            <a:ext cx="3524250" cy="2618434"/>
          </a:xfrm>
          <a:prstGeom prst="rect">
            <a:avLst/>
          </a:prstGeom>
        </p:spPr>
        <p:txBody>
          <a:bodyPr anchor="ctr">
            <a:normAutofit/>
          </a:bodyPr>
          <a:lstStyle>
            <a:lvl1pPr algn="ctr">
              <a:defRPr sz="4800">
                <a:solidFill>
                  <a:schemeClr val="bg1"/>
                </a:solidFill>
              </a:defRPr>
            </a:lvl1pPr>
          </a:lstStyle>
          <a:p>
            <a:r>
              <a:rPr lang="en-GB"/>
              <a:t>Click to edit Master title style</a:t>
            </a:r>
            <a:endParaRPr lang="en-GB" dirty="0"/>
          </a:p>
        </p:txBody>
      </p:sp>
      <p:sp>
        <p:nvSpPr>
          <p:cNvPr id="12" name="Subtitle 2"/>
          <p:cNvSpPr>
            <a:spLocks noGrp="1"/>
          </p:cNvSpPr>
          <p:nvPr>
            <p:ph type="subTitle" idx="1"/>
          </p:nvPr>
        </p:nvSpPr>
        <p:spPr>
          <a:xfrm>
            <a:off x="585399" y="337213"/>
            <a:ext cx="7958526" cy="806302"/>
          </a:xfrm>
          <a:prstGeom prst="rect">
            <a:avLst/>
          </a:prstGeom>
        </p:spPr>
        <p:txBody>
          <a:bodyPr anchor="ctr">
            <a:normAutofit/>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chemeClr val="bg1"/>
                </a:solidFill>
                <a:latin typeface="+mj-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GB" dirty="0"/>
          </a:p>
        </p:txBody>
      </p:sp>
      <p:sp>
        <p:nvSpPr>
          <p:cNvPr id="13" name="Content Placeholder 2"/>
          <p:cNvSpPr>
            <a:spLocks noGrp="1"/>
          </p:cNvSpPr>
          <p:nvPr>
            <p:ph sz="quarter" idx="18"/>
          </p:nvPr>
        </p:nvSpPr>
        <p:spPr>
          <a:xfrm>
            <a:off x="4620434" y="1436276"/>
            <a:ext cx="4434668" cy="5324888"/>
          </a:xfrm>
          <a:prstGeom prst="rect">
            <a:avLst/>
          </a:prstGeom>
        </p:spPr>
        <p:txBody>
          <a:bodyPr tIns="3168000"/>
          <a:lstStyle>
            <a:lvl1pPr marL="0" indent="0" algn="ctr">
              <a:buNone/>
              <a:defRPr sz="1500">
                <a:solidFill>
                  <a:schemeClr val="bg2"/>
                </a:solidFill>
              </a:defRPr>
            </a:lvl1pPr>
          </a:lstStyle>
          <a:p>
            <a:pPr lvl="0"/>
            <a:r>
              <a:rPr lang="en-GB"/>
              <a:t>Click to edit Master text styles</a:t>
            </a:r>
          </a:p>
        </p:txBody>
      </p:sp>
    </p:spTree>
    <p:extLst>
      <p:ext uri="{BB962C8B-B14F-4D97-AF65-F5344CB8AC3E}">
        <p14:creationId xmlns:p14="http://schemas.microsoft.com/office/powerpoint/2010/main" val="385238081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Text and photo block">
    <p:spTree>
      <p:nvGrpSpPr>
        <p:cNvPr id="1" name=""/>
        <p:cNvGrpSpPr/>
        <p:nvPr/>
      </p:nvGrpSpPr>
      <p:grpSpPr>
        <a:xfrm>
          <a:off x="0" y="0"/>
          <a:ext cx="0" cy="0"/>
          <a:chOff x="0" y="0"/>
          <a:chExt cx="0" cy="0"/>
        </a:xfrm>
      </p:grpSpPr>
      <p:sp>
        <p:nvSpPr>
          <p:cNvPr id="5" name="Rectangle 4"/>
          <p:cNvSpPr/>
          <p:nvPr/>
        </p:nvSpPr>
        <p:spPr>
          <a:xfrm>
            <a:off x="88900" y="88900"/>
            <a:ext cx="8966200" cy="1257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350" dirty="0"/>
          </a:p>
        </p:txBody>
      </p:sp>
      <p:sp>
        <p:nvSpPr>
          <p:cNvPr id="6" name="Rectangle 5"/>
          <p:cNvSpPr/>
          <p:nvPr/>
        </p:nvSpPr>
        <p:spPr>
          <a:xfrm>
            <a:off x="4621213" y="1436688"/>
            <a:ext cx="4433887" cy="53244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350" dirty="0"/>
          </a:p>
        </p:txBody>
      </p:sp>
      <p:pic>
        <p:nvPicPr>
          <p:cNvPr id="7" name="Picture 3"/>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469063" y="5773738"/>
            <a:ext cx="846137"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Picture Placeholder 3"/>
          <p:cNvSpPr>
            <a:spLocks noGrp="1"/>
          </p:cNvSpPr>
          <p:nvPr>
            <p:ph type="pic" sz="quarter" idx="10"/>
          </p:nvPr>
        </p:nvSpPr>
        <p:spPr>
          <a:xfrm>
            <a:off x="88898" y="1436275"/>
            <a:ext cx="4442208" cy="5325259"/>
          </a:xfrm>
          <a:prstGeom prst="rect">
            <a:avLst/>
          </a:prstGeom>
        </p:spPr>
        <p:txBody>
          <a:bodyPr anchor="ctr"/>
          <a:lstStyle>
            <a:lvl1pPr marL="0" indent="0" algn="ctr">
              <a:buNone/>
              <a:defRPr>
                <a:solidFill>
                  <a:schemeClr val="bg2"/>
                </a:solidFill>
              </a:defRPr>
            </a:lvl1pPr>
          </a:lstStyle>
          <a:p>
            <a:pPr lvl="0"/>
            <a:endParaRPr lang="en-GB" noProof="0" dirty="0"/>
          </a:p>
          <a:p>
            <a:pPr lvl="0"/>
            <a:endParaRPr lang="en-GB" noProof="0" dirty="0"/>
          </a:p>
          <a:p>
            <a:pPr lvl="0"/>
            <a:r>
              <a:rPr lang="en-GB" noProof="0" dirty="0"/>
              <a:t>Photo</a:t>
            </a:r>
          </a:p>
        </p:txBody>
      </p:sp>
      <p:sp>
        <p:nvSpPr>
          <p:cNvPr id="15" name="Text Placeholder 4"/>
          <p:cNvSpPr>
            <a:spLocks noGrp="1"/>
          </p:cNvSpPr>
          <p:nvPr>
            <p:ph type="body" sz="quarter" idx="11"/>
          </p:nvPr>
        </p:nvSpPr>
        <p:spPr>
          <a:xfrm>
            <a:off x="5130015" y="2162629"/>
            <a:ext cx="3524250" cy="3218055"/>
          </a:xfrm>
          <a:prstGeom prst="rect">
            <a:avLst/>
          </a:prstGeom>
        </p:spPr>
        <p:txBody>
          <a:bodyPr anchor="ctr">
            <a:normAutofit/>
          </a:bodyPr>
          <a:lstStyle>
            <a:lvl1pPr marL="0" indent="0" algn="ctr">
              <a:buNone/>
              <a:defRPr sz="1200" spc="0" baseline="0">
                <a:solidFill>
                  <a:schemeClr val="bg1"/>
                </a:solidFill>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GB"/>
              <a:t>Click to edit Master text styles</a:t>
            </a:r>
          </a:p>
        </p:txBody>
      </p:sp>
      <p:sp>
        <p:nvSpPr>
          <p:cNvPr id="10" name="Subtitle 2"/>
          <p:cNvSpPr>
            <a:spLocks noGrp="1"/>
          </p:cNvSpPr>
          <p:nvPr>
            <p:ph type="subTitle" idx="1"/>
          </p:nvPr>
        </p:nvSpPr>
        <p:spPr>
          <a:xfrm>
            <a:off x="585399" y="337213"/>
            <a:ext cx="7958526" cy="806302"/>
          </a:xfrm>
          <a:prstGeom prst="rect">
            <a:avLst/>
          </a:prstGeom>
        </p:spPr>
        <p:txBody>
          <a:bodyPr anchor="ctr">
            <a:normAutofit/>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chemeClr val="bg1"/>
                </a:solidFill>
                <a:latin typeface="+mj-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GB" dirty="0"/>
          </a:p>
        </p:txBody>
      </p:sp>
    </p:spTree>
    <p:extLst>
      <p:ext uri="{BB962C8B-B14F-4D97-AF65-F5344CB8AC3E}">
        <p14:creationId xmlns:p14="http://schemas.microsoft.com/office/powerpoint/2010/main" val="67390535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Text and photo block 2">
    <p:spTree>
      <p:nvGrpSpPr>
        <p:cNvPr id="1" name=""/>
        <p:cNvGrpSpPr/>
        <p:nvPr/>
      </p:nvGrpSpPr>
      <p:grpSpPr>
        <a:xfrm>
          <a:off x="0" y="0"/>
          <a:ext cx="0" cy="0"/>
          <a:chOff x="0" y="0"/>
          <a:chExt cx="0" cy="0"/>
        </a:xfrm>
      </p:grpSpPr>
      <p:sp>
        <p:nvSpPr>
          <p:cNvPr id="5" name="Rectangle 4"/>
          <p:cNvSpPr/>
          <p:nvPr/>
        </p:nvSpPr>
        <p:spPr>
          <a:xfrm>
            <a:off x="88900" y="88900"/>
            <a:ext cx="8966200" cy="1257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350" dirty="0"/>
          </a:p>
        </p:txBody>
      </p:sp>
      <p:sp>
        <p:nvSpPr>
          <p:cNvPr id="6" name="Rectangle 5"/>
          <p:cNvSpPr/>
          <p:nvPr/>
        </p:nvSpPr>
        <p:spPr>
          <a:xfrm>
            <a:off x="88900" y="1436688"/>
            <a:ext cx="4443413" cy="5324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350" dirty="0"/>
          </a:p>
        </p:txBody>
      </p:sp>
      <p:pic>
        <p:nvPicPr>
          <p:cNvPr id="7" name="Picture 3"/>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955800" y="5800725"/>
            <a:ext cx="7985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Picture Placeholder 3"/>
          <p:cNvSpPr>
            <a:spLocks noGrp="1"/>
          </p:cNvSpPr>
          <p:nvPr>
            <p:ph type="pic" sz="quarter" idx="10"/>
          </p:nvPr>
        </p:nvSpPr>
        <p:spPr>
          <a:xfrm>
            <a:off x="4620435" y="1436275"/>
            <a:ext cx="4434668" cy="5325257"/>
          </a:xfrm>
          <a:prstGeom prst="rect">
            <a:avLst/>
          </a:prstGeom>
        </p:spPr>
        <p:txBody>
          <a:bodyPr anchor="ctr"/>
          <a:lstStyle>
            <a:lvl1pPr marL="0" indent="0" algn="ctr">
              <a:buNone/>
              <a:defRPr>
                <a:solidFill>
                  <a:schemeClr val="bg2"/>
                </a:solidFill>
              </a:defRPr>
            </a:lvl1pPr>
          </a:lstStyle>
          <a:p>
            <a:pPr lvl="0"/>
            <a:endParaRPr lang="en-GB" noProof="0" dirty="0"/>
          </a:p>
          <a:p>
            <a:pPr lvl="0"/>
            <a:endParaRPr lang="en-GB" noProof="0" dirty="0"/>
          </a:p>
          <a:p>
            <a:pPr lvl="0"/>
            <a:r>
              <a:rPr lang="en-GB" noProof="0" dirty="0"/>
              <a:t>Photo</a:t>
            </a:r>
          </a:p>
        </p:txBody>
      </p:sp>
      <p:sp>
        <p:nvSpPr>
          <p:cNvPr id="13" name="Text Placeholder 4"/>
          <p:cNvSpPr>
            <a:spLocks noGrp="1"/>
          </p:cNvSpPr>
          <p:nvPr>
            <p:ph type="body" sz="quarter" idx="11"/>
          </p:nvPr>
        </p:nvSpPr>
        <p:spPr>
          <a:xfrm>
            <a:off x="592543" y="2162629"/>
            <a:ext cx="3524250" cy="3218055"/>
          </a:xfrm>
          <a:prstGeom prst="rect">
            <a:avLst/>
          </a:prstGeom>
        </p:spPr>
        <p:txBody>
          <a:bodyPr anchor="ctr">
            <a:normAutofit/>
          </a:bodyPr>
          <a:lstStyle>
            <a:lvl1pPr marL="0" indent="0" algn="ctr">
              <a:buNone/>
              <a:defRPr sz="1200" spc="0" baseline="0">
                <a:solidFill>
                  <a:schemeClr val="tx1"/>
                </a:solidFill>
                <a:latin typeface="+mn-lt"/>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GB"/>
              <a:t>Click to edit Master text styles</a:t>
            </a:r>
          </a:p>
        </p:txBody>
      </p:sp>
      <p:sp>
        <p:nvSpPr>
          <p:cNvPr id="8" name="Subtitle 2"/>
          <p:cNvSpPr>
            <a:spLocks noGrp="1"/>
          </p:cNvSpPr>
          <p:nvPr>
            <p:ph type="subTitle" idx="1"/>
          </p:nvPr>
        </p:nvSpPr>
        <p:spPr>
          <a:xfrm>
            <a:off x="585399" y="337213"/>
            <a:ext cx="7958526" cy="806302"/>
          </a:xfrm>
          <a:prstGeom prst="rect">
            <a:avLst/>
          </a:prstGeom>
        </p:spPr>
        <p:txBody>
          <a:bodyPr anchor="ctr">
            <a:normAutofit/>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chemeClr val="bg1"/>
                </a:solidFill>
                <a:latin typeface="+mj-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GB" dirty="0"/>
          </a:p>
        </p:txBody>
      </p:sp>
    </p:spTree>
    <p:extLst>
      <p:ext uri="{BB962C8B-B14F-4D97-AF65-F5344CB8AC3E}">
        <p14:creationId xmlns:p14="http://schemas.microsoft.com/office/powerpoint/2010/main" val="255885723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ext and 3 photos">
    <p:spTree>
      <p:nvGrpSpPr>
        <p:cNvPr id="1" name=""/>
        <p:cNvGrpSpPr/>
        <p:nvPr/>
      </p:nvGrpSpPr>
      <p:grpSpPr>
        <a:xfrm>
          <a:off x="0" y="0"/>
          <a:ext cx="0" cy="0"/>
          <a:chOff x="0" y="0"/>
          <a:chExt cx="0" cy="0"/>
        </a:xfrm>
      </p:grpSpPr>
      <p:sp>
        <p:nvSpPr>
          <p:cNvPr id="7" name="Rectangle 6"/>
          <p:cNvSpPr/>
          <p:nvPr/>
        </p:nvSpPr>
        <p:spPr>
          <a:xfrm>
            <a:off x="88900" y="88900"/>
            <a:ext cx="8966200" cy="1257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350" dirty="0"/>
          </a:p>
        </p:txBody>
      </p:sp>
      <p:sp>
        <p:nvSpPr>
          <p:cNvPr id="8" name="Rectangle 7"/>
          <p:cNvSpPr/>
          <p:nvPr/>
        </p:nvSpPr>
        <p:spPr>
          <a:xfrm>
            <a:off x="88900" y="1435100"/>
            <a:ext cx="4443413" cy="53260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350" dirty="0"/>
          </a:p>
        </p:txBody>
      </p:sp>
      <p:pic>
        <p:nvPicPr>
          <p:cNvPr id="10" name="Picture 3"/>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955800" y="5800725"/>
            <a:ext cx="7985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Picture Placeholder 3"/>
          <p:cNvSpPr>
            <a:spLocks noGrp="1"/>
          </p:cNvSpPr>
          <p:nvPr>
            <p:ph type="pic" sz="quarter" idx="10"/>
          </p:nvPr>
        </p:nvSpPr>
        <p:spPr>
          <a:xfrm>
            <a:off x="4620434" y="1435100"/>
            <a:ext cx="4434665" cy="2679701"/>
          </a:xfrm>
          <a:prstGeom prst="rect">
            <a:avLst/>
          </a:prstGeom>
        </p:spPr>
        <p:txBody>
          <a:bodyPr anchor="ctr"/>
          <a:lstStyle>
            <a:lvl1pPr marL="0" indent="0" algn="ctr">
              <a:buNone/>
              <a:defRPr>
                <a:solidFill>
                  <a:schemeClr val="bg2"/>
                </a:solidFill>
              </a:defRPr>
            </a:lvl1pPr>
          </a:lstStyle>
          <a:p>
            <a:pPr lvl="0"/>
            <a:endParaRPr lang="en-GB" noProof="0" dirty="0"/>
          </a:p>
          <a:p>
            <a:pPr lvl="0"/>
            <a:endParaRPr lang="en-GB" noProof="0" dirty="0"/>
          </a:p>
          <a:p>
            <a:pPr lvl="0"/>
            <a:r>
              <a:rPr lang="en-GB" noProof="0" dirty="0"/>
              <a:t>Photo</a:t>
            </a:r>
          </a:p>
        </p:txBody>
      </p:sp>
      <p:sp>
        <p:nvSpPr>
          <p:cNvPr id="9" name="Picture Placeholder 3"/>
          <p:cNvSpPr>
            <a:spLocks noGrp="1"/>
          </p:cNvSpPr>
          <p:nvPr>
            <p:ph type="pic" sz="quarter" idx="12"/>
          </p:nvPr>
        </p:nvSpPr>
        <p:spPr>
          <a:xfrm>
            <a:off x="4620434" y="4210051"/>
            <a:ext cx="2685162" cy="2551483"/>
          </a:xfrm>
          <a:prstGeom prst="rect">
            <a:avLst/>
          </a:prstGeom>
        </p:spPr>
        <p:txBody>
          <a:bodyPr anchor="ctr"/>
          <a:lstStyle>
            <a:lvl1pPr marL="0" indent="0" algn="ctr">
              <a:buNone/>
              <a:defRPr>
                <a:solidFill>
                  <a:schemeClr val="bg2"/>
                </a:solidFill>
              </a:defRPr>
            </a:lvl1pPr>
          </a:lstStyle>
          <a:p>
            <a:pPr lvl="0"/>
            <a:endParaRPr lang="en-GB" noProof="0" dirty="0"/>
          </a:p>
          <a:p>
            <a:pPr lvl="0"/>
            <a:endParaRPr lang="en-GB" noProof="0" dirty="0"/>
          </a:p>
          <a:p>
            <a:pPr lvl="0"/>
            <a:r>
              <a:rPr lang="en-GB" noProof="0" dirty="0"/>
              <a:t>Photo</a:t>
            </a:r>
          </a:p>
        </p:txBody>
      </p:sp>
      <p:sp>
        <p:nvSpPr>
          <p:cNvPr id="11" name="Picture Placeholder 3"/>
          <p:cNvSpPr>
            <a:spLocks noGrp="1"/>
          </p:cNvSpPr>
          <p:nvPr>
            <p:ph type="pic" sz="quarter" idx="13"/>
          </p:nvPr>
        </p:nvSpPr>
        <p:spPr>
          <a:xfrm>
            <a:off x="7394496" y="4210051"/>
            <a:ext cx="1660603" cy="2551483"/>
          </a:xfrm>
          <a:prstGeom prst="rect">
            <a:avLst/>
          </a:prstGeom>
        </p:spPr>
        <p:txBody>
          <a:bodyPr anchor="ctr"/>
          <a:lstStyle>
            <a:lvl1pPr marL="0" indent="0" algn="ctr">
              <a:buNone/>
              <a:defRPr>
                <a:solidFill>
                  <a:schemeClr val="bg2"/>
                </a:solidFill>
              </a:defRPr>
            </a:lvl1pPr>
          </a:lstStyle>
          <a:p>
            <a:pPr lvl="0"/>
            <a:endParaRPr lang="en-GB" noProof="0" dirty="0"/>
          </a:p>
          <a:p>
            <a:pPr lvl="0"/>
            <a:endParaRPr lang="en-GB" noProof="0" dirty="0"/>
          </a:p>
          <a:p>
            <a:pPr lvl="0"/>
            <a:r>
              <a:rPr lang="en-GB" noProof="0" dirty="0"/>
              <a:t>Photo</a:t>
            </a:r>
          </a:p>
        </p:txBody>
      </p:sp>
      <p:sp>
        <p:nvSpPr>
          <p:cNvPr id="17" name="Text Placeholder 4"/>
          <p:cNvSpPr>
            <a:spLocks noGrp="1"/>
          </p:cNvSpPr>
          <p:nvPr>
            <p:ph type="body" sz="quarter" idx="11"/>
          </p:nvPr>
        </p:nvSpPr>
        <p:spPr>
          <a:xfrm>
            <a:off x="592543" y="2162629"/>
            <a:ext cx="3524250" cy="3218055"/>
          </a:xfrm>
          <a:prstGeom prst="rect">
            <a:avLst/>
          </a:prstGeom>
        </p:spPr>
        <p:txBody>
          <a:bodyPr anchor="ctr">
            <a:normAutofit/>
          </a:bodyPr>
          <a:lstStyle>
            <a:lvl1pPr marL="0" indent="0" algn="ctr">
              <a:buNone/>
              <a:defRPr sz="1200" spc="0" baseline="0">
                <a:solidFill>
                  <a:schemeClr val="tx1"/>
                </a:solidFill>
                <a:latin typeface="+mn-lt"/>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GB"/>
              <a:t>Click to edit Master text styles</a:t>
            </a:r>
          </a:p>
        </p:txBody>
      </p:sp>
      <p:sp>
        <p:nvSpPr>
          <p:cNvPr id="18" name="Subtitle 2"/>
          <p:cNvSpPr>
            <a:spLocks noGrp="1"/>
          </p:cNvSpPr>
          <p:nvPr>
            <p:ph type="subTitle" idx="1"/>
          </p:nvPr>
        </p:nvSpPr>
        <p:spPr>
          <a:xfrm>
            <a:off x="585399" y="337213"/>
            <a:ext cx="7958526" cy="806302"/>
          </a:xfrm>
          <a:prstGeom prst="rect">
            <a:avLst/>
          </a:prstGeom>
        </p:spPr>
        <p:txBody>
          <a:bodyPr anchor="ctr">
            <a:normAutofit/>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chemeClr val="bg1"/>
                </a:solidFill>
                <a:latin typeface="+mj-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GB" dirty="0"/>
          </a:p>
        </p:txBody>
      </p:sp>
    </p:spTree>
    <p:extLst>
      <p:ext uri="{BB962C8B-B14F-4D97-AF65-F5344CB8AC3E}">
        <p14:creationId xmlns:p14="http://schemas.microsoft.com/office/powerpoint/2010/main" val="378316481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Text and content block">
    <p:spTree>
      <p:nvGrpSpPr>
        <p:cNvPr id="1" name=""/>
        <p:cNvGrpSpPr/>
        <p:nvPr/>
      </p:nvGrpSpPr>
      <p:grpSpPr>
        <a:xfrm>
          <a:off x="0" y="0"/>
          <a:ext cx="0" cy="0"/>
          <a:chOff x="0" y="0"/>
          <a:chExt cx="0" cy="0"/>
        </a:xfrm>
      </p:grpSpPr>
      <p:sp>
        <p:nvSpPr>
          <p:cNvPr id="5" name="Rectangle 4"/>
          <p:cNvSpPr/>
          <p:nvPr/>
        </p:nvSpPr>
        <p:spPr>
          <a:xfrm>
            <a:off x="88900" y="88900"/>
            <a:ext cx="8966200" cy="1257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350" dirty="0"/>
          </a:p>
        </p:txBody>
      </p:sp>
      <p:sp>
        <p:nvSpPr>
          <p:cNvPr id="6" name="Rectangle 5"/>
          <p:cNvSpPr/>
          <p:nvPr/>
        </p:nvSpPr>
        <p:spPr>
          <a:xfrm>
            <a:off x="4621213" y="1436688"/>
            <a:ext cx="4433887" cy="5324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350" dirty="0"/>
          </a:p>
        </p:txBody>
      </p:sp>
      <p:pic>
        <p:nvPicPr>
          <p:cNvPr id="7" name="Picture 3"/>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497638" y="5800725"/>
            <a:ext cx="79851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ubtitle 2"/>
          <p:cNvSpPr>
            <a:spLocks noGrp="1"/>
          </p:cNvSpPr>
          <p:nvPr>
            <p:ph type="subTitle" idx="1"/>
          </p:nvPr>
        </p:nvSpPr>
        <p:spPr>
          <a:xfrm>
            <a:off x="585399" y="337213"/>
            <a:ext cx="7958526" cy="806302"/>
          </a:xfrm>
          <a:prstGeom prst="rect">
            <a:avLst/>
          </a:prstGeom>
        </p:spPr>
        <p:txBody>
          <a:bodyPr anchor="ctr">
            <a:normAutofit/>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chemeClr val="bg1"/>
                </a:solidFill>
                <a:latin typeface="+mj-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GB" dirty="0"/>
          </a:p>
        </p:txBody>
      </p:sp>
      <p:sp>
        <p:nvSpPr>
          <p:cNvPr id="17" name="Text Placeholder 4"/>
          <p:cNvSpPr>
            <a:spLocks noGrp="1"/>
          </p:cNvSpPr>
          <p:nvPr>
            <p:ph type="body" sz="quarter" idx="11"/>
          </p:nvPr>
        </p:nvSpPr>
        <p:spPr>
          <a:xfrm>
            <a:off x="5134387" y="2162629"/>
            <a:ext cx="3524250" cy="3218055"/>
          </a:xfrm>
          <a:prstGeom prst="rect">
            <a:avLst/>
          </a:prstGeom>
        </p:spPr>
        <p:txBody>
          <a:bodyPr anchor="ctr">
            <a:normAutofit/>
          </a:bodyPr>
          <a:lstStyle>
            <a:lvl1pPr marL="0" indent="0" algn="ctr">
              <a:buNone/>
              <a:defRPr sz="1200" spc="0" baseline="0">
                <a:solidFill>
                  <a:schemeClr val="tx1"/>
                </a:solidFill>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GB"/>
              <a:t>Click to edit Master text styles</a:t>
            </a:r>
          </a:p>
        </p:txBody>
      </p:sp>
      <p:sp>
        <p:nvSpPr>
          <p:cNvPr id="19" name="Content Placeholder 2"/>
          <p:cNvSpPr>
            <a:spLocks noGrp="1"/>
          </p:cNvSpPr>
          <p:nvPr>
            <p:ph sz="quarter" idx="18"/>
          </p:nvPr>
        </p:nvSpPr>
        <p:spPr>
          <a:xfrm>
            <a:off x="88898" y="1436276"/>
            <a:ext cx="4442638" cy="5324888"/>
          </a:xfrm>
          <a:prstGeom prst="rect">
            <a:avLst/>
          </a:prstGeom>
        </p:spPr>
        <p:txBody>
          <a:bodyPr tIns="3168000"/>
          <a:lstStyle>
            <a:lvl1pPr marL="0" indent="0" algn="ctr">
              <a:buNone/>
              <a:defRPr sz="1500">
                <a:solidFill>
                  <a:schemeClr val="bg2"/>
                </a:solidFill>
              </a:defRPr>
            </a:lvl1pPr>
          </a:lstStyle>
          <a:p>
            <a:pPr lvl="0"/>
            <a:r>
              <a:rPr lang="en-GB"/>
              <a:t>Click to edit Master text styles</a:t>
            </a:r>
          </a:p>
        </p:txBody>
      </p:sp>
    </p:spTree>
    <p:extLst>
      <p:ext uri="{BB962C8B-B14F-4D97-AF65-F5344CB8AC3E}">
        <p14:creationId xmlns:p14="http://schemas.microsoft.com/office/powerpoint/2010/main" val="357256031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Text and image montage">
    <p:spTree>
      <p:nvGrpSpPr>
        <p:cNvPr id="1" name=""/>
        <p:cNvGrpSpPr/>
        <p:nvPr/>
      </p:nvGrpSpPr>
      <p:grpSpPr>
        <a:xfrm>
          <a:off x="0" y="0"/>
          <a:ext cx="0" cy="0"/>
          <a:chOff x="0" y="0"/>
          <a:chExt cx="0" cy="0"/>
        </a:xfrm>
      </p:grpSpPr>
      <p:sp>
        <p:nvSpPr>
          <p:cNvPr id="8" name="Rectangle 7"/>
          <p:cNvSpPr/>
          <p:nvPr/>
        </p:nvSpPr>
        <p:spPr>
          <a:xfrm>
            <a:off x="88900" y="88900"/>
            <a:ext cx="8966200" cy="1257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350" dirty="0"/>
          </a:p>
        </p:txBody>
      </p:sp>
      <p:sp>
        <p:nvSpPr>
          <p:cNvPr id="9" name="Rectangle 8"/>
          <p:cNvSpPr/>
          <p:nvPr/>
        </p:nvSpPr>
        <p:spPr>
          <a:xfrm>
            <a:off x="3100388" y="1436688"/>
            <a:ext cx="5959475" cy="29083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350" dirty="0"/>
          </a:p>
        </p:txBody>
      </p:sp>
      <p:sp>
        <p:nvSpPr>
          <p:cNvPr id="10" name="Rectangle 9"/>
          <p:cNvSpPr/>
          <p:nvPr/>
        </p:nvSpPr>
        <p:spPr>
          <a:xfrm>
            <a:off x="88900" y="3748088"/>
            <a:ext cx="2924175" cy="30130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350" dirty="0"/>
          </a:p>
        </p:txBody>
      </p:sp>
      <p:sp>
        <p:nvSpPr>
          <p:cNvPr id="21" name="Text Placeholder 4"/>
          <p:cNvSpPr>
            <a:spLocks noGrp="1"/>
          </p:cNvSpPr>
          <p:nvPr>
            <p:ph type="body" sz="quarter" idx="13"/>
          </p:nvPr>
        </p:nvSpPr>
        <p:spPr>
          <a:xfrm>
            <a:off x="3375694" y="1765300"/>
            <a:ext cx="5444456" cy="2247901"/>
          </a:xfrm>
          <a:prstGeom prst="rect">
            <a:avLst/>
          </a:prstGeom>
        </p:spPr>
        <p:txBody>
          <a:bodyPr anchor="ctr">
            <a:normAutofit/>
          </a:bodyPr>
          <a:lstStyle>
            <a:lvl1pPr marL="0" indent="0" algn="ctr">
              <a:lnSpc>
                <a:spcPct val="120000"/>
              </a:lnSpc>
              <a:buNone/>
              <a:defRPr sz="1200" spc="0" baseline="0">
                <a:solidFill>
                  <a:schemeClr val="tx1"/>
                </a:solidFill>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GB"/>
              <a:t>Click to edit Master text styles</a:t>
            </a:r>
          </a:p>
        </p:txBody>
      </p:sp>
      <p:sp>
        <p:nvSpPr>
          <p:cNvPr id="17" name="Picture Placeholder 3"/>
          <p:cNvSpPr>
            <a:spLocks noGrp="1"/>
          </p:cNvSpPr>
          <p:nvPr>
            <p:ph type="pic" sz="quarter" idx="16"/>
          </p:nvPr>
        </p:nvSpPr>
        <p:spPr>
          <a:xfrm>
            <a:off x="3108750" y="4435477"/>
            <a:ext cx="2927979" cy="2326057"/>
          </a:xfrm>
          <a:prstGeom prst="rect">
            <a:avLst/>
          </a:prstGeom>
        </p:spPr>
        <p:txBody>
          <a:bodyPr tIns="936000" anchor="ctr"/>
          <a:lstStyle>
            <a:lvl1pPr marL="0" indent="0" algn="ctr">
              <a:buNone/>
              <a:defRPr sz="1350">
                <a:solidFill>
                  <a:schemeClr val="bg2"/>
                </a:solidFill>
              </a:defRPr>
            </a:lvl1pPr>
          </a:lstStyle>
          <a:p>
            <a:pPr lvl="0"/>
            <a:r>
              <a:rPr lang="en-GB" noProof="0"/>
              <a:t>Drag picture to placeholder or click icon to add</a:t>
            </a:r>
            <a:endParaRPr lang="en-GB" noProof="0" dirty="0"/>
          </a:p>
        </p:txBody>
      </p:sp>
      <p:sp>
        <p:nvSpPr>
          <p:cNvPr id="19" name="Picture Placeholder 3"/>
          <p:cNvSpPr>
            <a:spLocks noGrp="1"/>
          </p:cNvSpPr>
          <p:nvPr>
            <p:ph type="pic" sz="quarter" idx="17"/>
          </p:nvPr>
        </p:nvSpPr>
        <p:spPr>
          <a:xfrm>
            <a:off x="6125628" y="4435477"/>
            <a:ext cx="2933931" cy="2326057"/>
          </a:xfrm>
          <a:prstGeom prst="rect">
            <a:avLst/>
          </a:prstGeom>
        </p:spPr>
        <p:txBody>
          <a:bodyPr tIns="936000" anchor="ctr"/>
          <a:lstStyle>
            <a:lvl1pPr marL="0" indent="0" algn="ctr">
              <a:buNone/>
              <a:defRPr sz="1350">
                <a:solidFill>
                  <a:schemeClr val="bg2"/>
                </a:solidFill>
              </a:defRPr>
            </a:lvl1pPr>
          </a:lstStyle>
          <a:p>
            <a:pPr lvl="0"/>
            <a:r>
              <a:rPr lang="en-GB" noProof="0"/>
              <a:t>Drag picture to placeholder or click icon to add</a:t>
            </a:r>
            <a:endParaRPr lang="en-GB" noProof="0" dirty="0"/>
          </a:p>
        </p:txBody>
      </p:sp>
      <p:sp>
        <p:nvSpPr>
          <p:cNvPr id="13" name="Subtitle 2"/>
          <p:cNvSpPr>
            <a:spLocks noGrp="1"/>
          </p:cNvSpPr>
          <p:nvPr>
            <p:ph type="subTitle" idx="1"/>
          </p:nvPr>
        </p:nvSpPr>
        <p:spPr>
          <a:xfrm>
            <a:off x="585399" y="337213"/>
            <a:ext cx="7958526" cy="806302"/>
          </a:xfrm>
          <a:prstGeom prst="rect">
            <a:avLst/>
          </a:prstGeom>
        </p:spPr>
        <p:txBody>
          <a:bodyPr anchor="ctr">
            <a:normAutofit/>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chemeClr val="bg1"/>
                </a:solidFill>
                <a:latin typeface="+mj-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GB" dirty="0"/>
          </a:p>
        </p:txBody>
      </p:sp>
      <p:sp>
        <p:nvSpPr>
          <p:cNvPr id="31" name="Text Placeholder 4"/>
          <p:cNvSpPr>
            <a:spLocks noGrp="1"/>
          </p:cNvSpPr>
          <p:nvPr>
            <p:ph type="body" sz="quarter" idx="15"/>
          </p:nvPr>
        </p:nvSpPr>
        <p:spPr>
          <a:xfrm>
            <a:off x="366204" y="4130636"/>
            <a:ext cx="2386012" cy="2247901"/>
          </a:xfrm>
          <a:prstGeom prst="rect">
            <a:avLst/>
          </a:prstGeom>
        </p:spPr>
        <p:txBody>
          <a:bodyPr anchor="ctr">
            <a:normAutofit/>
          </a:bodyPr>
          <a:lstStyle>
            <a:lvl1pPr marL="0" indent="0" algn="ctr">
              <a:lnSpc>
                <a:spcPct val="120000"/>
              </a:lnSpc>
              <a:buNone/>
              <a:defRPr sz="1200" spc="0" baseline="0">
                <a:solidFill>
                  <a:schemeClr val="tx1"/>
                </a:solidFill>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GB"/>
              <a:t>Click to edit Master text styles</a:t>
            </a:r>
          </a:p>
        </p:txBody>
      </p:sp>
      <p:sp>
        <p:nvSpPr>
          <p:cNvPr id="32" name="Picture Placeholder 3"/>
          <p:cNvSpPr>
            <a:spLocks noGrp="1"/>
          </p:cNvSpPr>
          <p:nvPr>
            <p:ph type="pic" sz="quarter" idx="11"/>
          </p:nvPr>
        </p:nvSpPr>
        <p:spPr>
          <a:xfrm>
            <a:off x="100817" y="1436201"/>
            <a:ext cx="2911644" cy="2221461"/>
          </a:xfrm>
          <a:prstGeom prst="rect">
            <a:avLst/>
          </a:prstGeom>
        </p:spPr>
        <p:txBody>
          <a:bodyPr tIns="936000" anchor="ctr"/>
          <a:lstStyle>
            <a:lvl1pPr marL="0" indent="0" algn="ctr">
              <a:buNone/>
              <a:defRPr sz="1350">
                <a:solidFill>
                  <a:schemeClr val="bg2"/>
                </a:solidFill>
              </a:defRPr>
            </a:lvl1pPr>
          </a:lstStyle>
          <a:p>
            <a:pPr lvl="0"/>
            <a:r>
              <a:rPr lang="en-GB" noProof="0"/>
              <a:t>Drag picture to placeholder or click icon to add</a:t>
            </a:r>
            <a:endParaRPr lang="en-GB" noProof="0" dirty="0"/>
          </a:p>
        </p:txBody>
      </p:sp>
    </p:spTree>
    <p:extLst>
      <p:ext uri="{BB962C8B-B14F-4D97-AF65-F5344CB8AC3E}">
        <p14:creationId xmlns:p14="http://schemas.microsoft.com/office/powerpoint/2010/main" val="379795322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Text and image montage 2">
    <p:spTree>
      <p:nvGrpSpPr>
        <p:cNvPr id="1" name=""/>
        <p:cNvGrpSpPr/>
        <p:nvPr/>
      </p:nvGrpSpPr>
      <p:grpSpPr>
        <a:xfrm>
          <a:off x="0" y="0"/>
          <a:ext cx="0" cy="0"/>
          <a:chOff x="0" y="0"/>
          <a:chExt cx="0" cy="0"/>
        </a:xfrm>
      </p:grpSpPr>
      <p:sp>
        <p:nvSpPr>
          <p:cNvPr id="8" name="Rectangle 7"/>
          <p:cNvSpPr/>
          <p:nvPr/>
        </p:nvSpPr>
        <p:spPr>
          <a:xfrm>
            <a:off x="88900" y="3748088"/>
            <a:ext cx="2924175" cy="30130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350" dirty="0"/>
          </a:p>
        </p:txBody>
      </p:sp>
      <p:sp>
        <p:nvSpPr>
          <p:cNvPr id="9" name="Rectangle 8"/>
          <p:cNvSpPr/>
          <p:nvPr/>
        </p:nvSpPr>
        <p:spPr>
          <a:xfrm>
            <a:off x="3100388" y="1436688"/>
            <a:ext cx="2936875" cy="29178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350" dirty="0"/>
          </a:p>
        </p:txBody>
      </p:sp>
      <p:sp>
        <p:nvSpPr>
          <p:cNvPr id="10" name="Rectangle 9"/>
          <p:cNvSpPr/>
          <p:nvPr/>
        </p:nvSpPr>
        <p:spPr>
          <a:xfrm>
            <a:off x="6124575" y="1435100"/>
            <a:ext cx="2922588" cy="291941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350" dirty="0"/>
          </a:p>
        </p:txBody>
      </p:sp>
      <p:sp>
        <p:nvSpPr>
          <p:cNvPr id="11" name="Rectangle 10"/>
          <p:cNvSpPr/>
          <p:nvPr/>
        </p:nvSpPr>
        <p:spPr>
          <a:xfrm>
            <a:off x="88900" y="88900"/>
            <a:ext cx="8970963" cy="1257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350" dirty="0"/>
          </a:p>
        </p:txBody>
      </p:sp>
      <p:sp>
        <p:nvSpPr>
          <p:cNvPr id="4" name="Picture Placeholder 3"/>
          <p:cNvSpPr>
            <a:spLocks noGrp="1"/>
          </p:cNvSpPr>
          <p:nvPr>
            <p:ph type="pic" sz="quarter" idx="10"/>
          </p:nvPr>
        </p:nvSpPr>
        <p:spPr>
          <a:xfrm>
            <a:off x="3099810" y="4434401"/>
            <a:ext cx="5947831" cy="2327133"/>
          </a:xfrm>
          <a:prstGeom prst="rect">
            <a:avLst/>
          </a:prstGeom>
        </p:spPr>
        <p:txBody>
          <a:bodyPr tIns="936000" anchor="ctr"/>
          <a:lstStyle>
            <a:lvl1pPr marL="0" indent="0" algn="ctr">
              <a:buNone/>
              <a:defRPr sz="1350">
                <a:solidFill>
                  <a:schemeClr val="bg2"/>
                </a:solidFill>
              </a:defRPr>
            </a:lvl1pPr>
          </a:lstStyle>
          <a:p>
            <a:pPr lvl="0"/>
            <a:r>
              <a:rPr lang="en-GB" noProof="0"/>
              <a:t>Drag picture to placeholder or click icon to add</a:t>
            </a:r>
            <a:endParaRPr lang="en-GB" noProof="0" dirty="0"/>
          </a:p>
        </p:txBody>
      </p:sp>
      <p:sp>
        <p:nvSpPr>
          <p:cNvPr id="18" name="Picture Placeholder 3"/>
          <p:cNvSpPr>
            <a:spLocks noGrp="1"/>
          </p:cNvSpPr>
          <p:nvPr>
            <p:ph type="pic" sz="quarter" idx="11"/>
          </p:nvPr>
        </p:nvSpPr>
        <p:spPr>
          <a:xfrm>
            <a:off x="100817" y="1436201"/>
            <a:ext cx="2911644" cy="2221461"/>
          </a:xfrm>
          <a:prstGeom prst="rect">
            <a:avLst/>
          </a:prstGeom>
        </p:spPr>
        <p:txBody>
          <a:bodyPr tIns="936000" anchor="ctr"/>
          <a:lstStyle>
            <a:lvl1pPr marL="0" indent="0" algn="ctr">
              <a:buNone/>
              <a:defRPr sz="1350">
                <a:solidFill>
                  <a:schemeClr val="bg2"/>
                </a:solidFill>
              </a:defRPr>
            </a:lvl1pPr>
          </a:lstStyle>
          <a:p>
            <a:pPr lvl="0"/>
            <a:r>
              <a:rPr lang="en-GB" noProof="0"/>
              <a:t>Drag picture to placeholder or click icon to add</a:t>
            </a:r>
            <a:endParaRPr lang="en-GB" noProof="0" dirty="0"/>
          </a:p>
        </p:txBody>
      </p:sp>
      <p:sp>
        <p:nvSpPr>
          <p:cNvPr id="13" name="Subtitle 2"/>
          <p:cNvSpPr>
            <a:spLocks noGrp="1"/>
          </p:cNvSpPr>
          <p:nvPr>
            <p:ph type="subTitle" idx="1"/>
          </p:nvPr>
        </p:nvSpPr>
        <p:spPr>
          <a:xfrm>
            <a:off x="585399" y="337213"/>
            <a:ext cx="7958526" cy="806302"/>
          </a:xfrm>
          <a:prstGeom prst="rect">
            <a:avLst/>
          </a:prstGeom>
        </p:spPr>
        <p:txBody>
          <a:bodyPr anchor="ctr">
            <a:normAutofit/>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chemeClr val="bg1"/>
                </a:solidFill>
                <a:latin typeface="+mj-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GB" dirty="0"/>
          </a:p>
        </p:txBody>
      </p:sp>
      <p:sp>
        <p:nvSpPr>
          <p:cNvPr id="17" name="Text Placeholder 4"/>
          <p:cNvSpPr>
            <a:spLocks noGrp="1"/>
          </p:cNvSpPr>
          <p:nvPr>
            <p:ph type="body" sz="quarter" idx="13"/>
          </p:nvPr>
        </p:nvSpPr>
        <p:spPr>
          <a:xfrm>
            <a:off x="3375695" y="1765300"/>
            <a:ext cx="2386012" cy="2247901"/>
          </a:xfrm>
          <a:prstGeom prst="rect">
            <a:avLst/>
          </a:prstGeom>
        </p:spPr>
        <p:txBody>
          <a:bodyPr anchor="ctr">
            <a:normAutofit/>
          </a:bodyPr>
          <a:lstStyle>
            <a:lvl1pPr marL="0" indent="0" algn="ctr">
              <a:lnSpc>
                <a:spcPct val="120000"/>
              </a:lnSpc>
              <a:buNone/>
              <a:defRPr sz="1200" spc="0" baseline="0">
                <a:solidFill>
                  <a:schemeClr val="tx1"/>
                </a:solidFill>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GB"/>
              <a:t>Click to edit Master text styles</a:t>
            </a:r>
          </a:p>
        </p:txBody>
      </p:sp>
      <p:sp>
        <p:nvSpPr>
          <p:cNvPr id="19" name="Text Placeholder 4"/>
          <p:cNvSpPr>
            <a:spLocks noGrp="1"/>
          </p:cNvSpPr>
          <p:nvPr>
            <p:ph type="body" sz="quarter" idx="14"/>
          </p:nvPr>
        </p:nvSpPr>
        <p:spPr>
          <a:xfrm>
            <a:off x="6417252" y="1765299"/>
            <a:ext cx="2386012" cy="2247901"/>
          </a:xfrm>
          <a:prstGeom prst="rect">
            <a:avLst/>
          </a:prstGeom>
        </p:spPr>
        <p:txBody>
          <a:bodyPr anchor="ctr">
            <a:normAutofit/>
          </a:bodyPr>
          <a:lstStyle>
            <a:lvl1pPr marL="0" indent="0" algn="ctr">
              <a:lnSpc>
                <a:spcPct val="120000"/>
              </a:lnSpc>
              <a:buNone/>
              <a:defRPr sz="1200" spc="0" baseline="0">
                <a:solidFill>
                  <a:schemeClr val="tx1"/>
                </a:solidFill>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GB"/>
              <a:t>Click to edit Master text styles</a:t>
            </a:r>
          </a:p>
        </p:txBody>
      </p:sp>
      <p:sp>
        <p:nvSpPr>
          <p:cNvPr id="23" name="Text Placeholder 4"/>
          <p:cNvSpPr>
            <a:spLocks noGrp="1"/>
          </p:cNvSpPr>
          <p:nvPr>
            <p:ph type="body" sz="quarter" idx="15"/>
          </p:nvPr>
        </p:nvSpPr>
        <p:spPr>
          <a:xfrm>
            <a:off x="366204" y="4130636"/>
            <a:ext cx="2386012" cy="2247901"/>
          </a:xfrm>
          <a:prstGeom prst="rect">
            <a:avLst/>
          </a:prstGeom>
        </p:spPr>
        <p:txBody>
          <a:bodyPr anchor="ctr">
            <a:normAutofit/>
          </a:bodyPr>
          <a:lstStyle>
            <a:lvl1pPr marL="0" indent="0" algn="ctr">
              <a:lnSpc>
                <a:spcPct val="120000"/>
              </a:lnSpc>
              <a:buNone/>
              <a:defRPr sz="1200" spc="0" baseline="0">
                <a:solidFill>
                  <a:schemeClr val="tx1"/>
                </a:solidFill>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GB"/>
              <a:t>Click to edit Master text styles</a:t>
            </a:r>
          </a:p>
        </p:txBody>
      </p:sp>
    </p:spTree>
    <p:extLst>
      <p:ext uri="{BB962C8B-B14F-4D97-AF65-F5344CB8AC3E}">
        <p14:creationId xmlns:p14="http://schemas.microsoft.com/office/powerpoint/2010/main" val="81499323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Text and image montage 3">
    <p:spTree>
      <p:nvGrpSpPr>
        <p:cNvPr id="1" name=""/>
        <p:cNvGrpSpPr/>
        <p:nvPr/>
      </p:nvGrpSpPr>
      <p:grpSpPr>
        <a:xfrm>
          <a:off x="0" y="0"/>
          <a:ext cx="0" cy="0"/>
          <a:chOff x="0" y="0"/>
          <a:chExt cx="0" cy="0"/>
        </a:xfrm>
      </p:grpSpPr>
      <p:sp>
        <p:nvSpPr>
          <p:cNvPr id="9" name="Rectangle 8"/>
          <p:cNvSpPr/>
          <p:nvPr/>
        </p:nvSpPr>
        <p:spPr>
          <a:xfrm>
            <a:off x="88900" y="1436688"/>
            <a:ext cx="2933700" cy="2616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350" dirty="0"/>
          </a:p>
        </p:txBody>
      </p:sp>
      <p:sp>
        <p:nvSpPr>
          <p:cNvPr id="11" name="Rectangle 10"/>
          <p:cNvSpPr/>
          <p:nvPr/>
        </p:nvSpPr>
        <p:spPr>
          <a:xfrm>
            <a:off x="3111500" y="1436688"/>
            <a:ext cx="2925763" cy="2616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350" dirty="0"/>
          </a:p>
        </p:txBody>
      </p:sp>
      <p:sp>
        <p:nvSpPr>
          <p:cNvPr id="12" name="Rectangle 11"/>
          <p:cNvSpPr/>
          <p:nvPr/>
        </p:nvSpPr>
        <p:spPr>
          <a:xfrm>
            <a:off x="6126163" y="4130675"/>
            <a:ext cx="2933700" cy="26304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350" dirty="0"/>
          </a:p>
        </p:txBody>
      </p:sp>
      <p:sp>
        <p:nvSpPr>
          <p:cNvPr id="13" name="Rectangle 12"/>
          <p:cNvSpPr/>
          <p:nvPr/>
        </p:nvSpPr>
        <p:spPr>
          <a:xfrm>
            <a:off x="88900" y="88900"/>
            <a:ext cx="8970963" cy="1257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350" dirty="0"/>
          </a:p>
        </p:txBody>
      </p:sp>
      <p:sp>
        <p:nvSpPr>
          <p:cNvPr id="4" name="Picture Placeholder 3"/>
          <p:cNvSpPr>
            <a:spLocks noGrp="1"/>
          </p:cNvSpPr>
          <p:nvPr>
            <p:ph type="pic" sz="quarter" idx="10"/>
          </p:nvPr>
        </p:nvSpPr>
        <p:spPr>
          <a:xfrm>
            <a:off x="88896" y="4122329"/>
            <a:ext cx="2928780" cy="2639205"/>
          </a:xfrm>
          <a:prstGeom prst="rect">
            <a:avLst/>
          </a:prstGeom>
        </p:spPr>
        <p:txBody>
          <a:bodyPr tIns="936000" anchor="ctr"/>
          <a:lstStyle>
            <a:lvl1pPr marL="0" indent="0" algn="ctr">
              <a:buNone/>
              <a:defRPr sz="1350">
                <a:solidFill>
                  <a:schemeClr val="bg2"/>
                </a:solidFill>
              </a:defRPr>
            </a:lvl1pPr>
          </a:lstStyle>
          <a:p>
            <a:pPr lvl="0"/>
            <a:r>
              <a:rPr lang="en-GB" noProof="0"/>
              <a:t>Drag picture to placeholder or click icon to add</a:t>
            </a:r>
            <a:endParaRPr lang="en-GB" noProof="0" dirty="0"/>
          </a:p>
        </p:txBody>
      </p:sp>
      <p:sp>
        <p:nvSpPr>
          <p:cNvPr id="10" name="Picture Placeholder 3"/>
          <p:cNvSpPr>
            <a:spLocks noGrp="1"/>
          </p:cNvSpPr>
          <p:nvPr>
            <p:ph type="pic" sz="quarter" idx="16"/>
          </p:nvPr>
        </p:nvSpPr>
        <p:spPr>
          <a:xfrm>
            <a:off x="3112052" y="4130635"/>
            <a:ext cx="2925903" cy="2630898"/>
          </a:xfrm>
          <a:prstGeom prst="rect">
            <a:avLst/>
          </a:prstGeom>
        </p:spPr>
        <p:txBody>
          <a:bodyPr tIns="936000" anchor="ctr"/>
          <a:lstStyle>
            <a:lvl1pPr marL="0" indent="0" algn="ctr">
              <a:buNone/>
              <a:defRPr sz="1350">
                <a:solidFill>
                  <a:schemeClr val="bg2"/>
                </a:solidFill>
              </a:defRPr>
            </a:lvl1pPr>
          </a:lstStyle>
          <a:p>
            <a:pPr lvl="0"/>
            <a:r>
              <a:rPr lang="en-GB" noProof="0"/>
              <a:t>Drag picture to placeholder or click icon to add</a:t>
            </a:r>
            <a:endParaRPr lang="en-GB" noProof="0" dirty="0"/>
          </a:p>
        </p:txBody>
      </p:sp>
      <p:sp>
        <p:nvSpPr>
          <p:cNvPr id="22" name="Picture Placeholder 3"/>
          <p:cNvSpPr>
            <a:spLocks noGrp="1"/>
          </p:cNvSpPr>
          <p:nvPr>
            <p:ph type="pic" sz="quarter" idx="11"/>
          </p:nvPr>
        </p:nvSpPr>
        <p:spPr>
          <a:xfrm>
            <a:off x="6126854" y="1437276"/>
            <a:ext cx="2932705" cy="2615202"/>
          </a:xfrm>
          <a:prstGeom prst="rect">
            <a:avLst/>
          </a:prstGeom>
        </p:spPr>
        <p:txBody>
          <a:bodyPr tIns="936000" anchor="ctr"/>
          <a:lstStyle>
            <a:lvl1pPr marL="0" indent="0" algn="ctr">
              <a:buNone/>
              <a:defRPr sz="1350">
                <a:solidFill>
                  <a:schemeClr val="bg2"/>
                </a:solidFill>
              </a:defRPr>
            </a:lvl1pPr>
          </a:lstStyle>
          <a:p>
            <a:pPr lvl="0"/>
            <a:r>
              <a:rPr lang="en-GB" noProof="0"/>
              <a:t>Drag picture to placeholder or click icon to add</a:t>
            </a:r>
            <a:endParaRPr lang="en-GB" noProof="0" dirty="0"/>
          </a:p>
        </p:txBody>
      </p:sp>
      <p:sp>
        <p:nvSpPr>
          <p:cNvPr id="17" name="Subtitle 2"/>
          <p:cNvSpPr>
            <a:spLocks noGrp="1"/>
          </p:cNvSpPr>
          <p:nvPr>
            <p:ph type="subTitle" idx="1"/>
          </p:nvPr>
        </p:nvSpPr>
        <p:spPr>
          <a:xfrm>
            <a:off x="585399" y="337213"/>
            <a:ext cx="7958526" cy="806302"/>
          </a:xfrm>
          <a:prstGeom prst="rect">
            <a:avLst/>
          </a:prstGeom>
        </p:spPr>
        <p:txBody>
          <a:bodyPr anchor="ctr">
            <a:normAutofit/>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chemeClr val="bg1"/>
                </a:solidFill>
                <a:latin typeface="+mj-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GB" dirty="0"/>
          </a:p>
        </p:txBody>
      </p:sp>
      <p:sp>
        <p:nvSpPr>
          <p:cNvPr id="18" name="Text Placeholder 4"/>
          <p:cNvSpPr>
            <a:spLocks noGrp="1"/>
          </p:cNvSpPr>
          <p:nvPr>
            <p:ph type="body" sz="quarter" idx="13"/>
          </p:nvPr>
        </p:nvSpPr>
        <p:spPr>
          <a:xfrm>
            <a:off x="336606" y="1765300"/>
            <a:ext cx="2356588" cy="1982340"/>
          </a:xfrm>
          <a:prstGeom prst="rect">
            <a:avLst/>
          </a:prstGeom>
        </p:spPr>
        <p:txBody>
          <a:bodyPr anchor="ctr">
            <a:normAutofit/>
          </a:bodyPr>
          <a:lstStyle>
            <a:lvl1pPr marL="0" indent="0" algn="ctr">
              <a:lnSpc>
                <a:spcPct val="120000"/>
              </a:lnSpc>
              <a:buNone/>
              <a:defRPr sz="1200" spc="0" baseline="0">
                <a:solidFill>
                  <a:schemeClr val="tx1"/>
                </a:solidFill>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GB"/>
              <a:t>Click to edit Master text styles</a:t>
            </a:r>
          </a:p>
        </p:txBody>
      </p:sp>
      <p:sp>
        <p:nvSpPr>
          <p:cNvPr id="23" name="Text Placeholder 4"/>
          <p:cNvSpPr>
            <a:spLocks noGrp="1"/>
          </p:cNvSpPr>
          <p:nvPr>
            <p:ph type="body" sz="quarter" idx="15"/>
          </p:nvPr>
        </p:nvSpPr>
        <p:spPr>
          <a:xfrm>
            <a:off x="6407534" y="4486275"/>
            <a:ext cx="2386012" cy="1955822"/>
          </a:xfrm>
          <a:prstGeom prst="rect">
            <a:avLst/>
          </a:prstGeom>
        </p:spPr>
        <p:txBody>
          <a:bodyPr anchor="ctr">
            <a:normAutofit/>
          </a:bodyPr>
          <a:lstStyle>
            <a:lvl1pPr marL="0" indent="0" algn="ctr">
              <a:lnSpc>
                <a:spcPct val="120000"/>
              </a:lnSpc>
              <a:buNone/>
              <a:defRPr sz="1200" spc="0" baseline="0">
                <a:solidFill>
                  <a:schemeClr val="tx1"/>
                </a:solidFill>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GB"/>
              <a:t>Click to edit Master text styles</a:t>
            </a:r>
          </a:p>
        </p:txBody>
      </p:sp>
      <p:sp>
        <p:nvSpPr>
          <p:cNvPr id="24" name="Text Placeholder 4"/>
          <p:cNvSpPr>
            <a:spLocks noGrp="1"/>
          </p:cNvSpPr>
          <p:nvPr>
            <p:ph type="body" sz="quarter" idx="17"/>
          </p:nvPr>
        </p:nvSpPr>
        <p:spPr>
          <a:xfrm>
            <a:off x="3339663" y="1765300"/>
            <a:ext cx="2356588" cy="1982340"/>
          </a:xfrm>
          <a:prstGeom prst="rect">
            <a:avLst/>
          </a:prstGeom>
        </p:spPr>
        <p:txBody>
          <a:bodyPr anchor="ctr">
            <a:normAutofit/>
          </a:bodyPr>
          <a:lstStyle>
            <a:lvl1pPr marL="0" indent="0" algn="ctr">
              <a:lnSpc>
                <a:spcPct val="120000"/>
              </a:lnSpc>
              <a:buNone/>
              <a:defRPr sz="1200" spc="0" baseline="0">
                <a:solidFill>
                  <a:schemeClr val="tx1"/>
                </a:solidFill>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GB"/>
              <a:t>Click to edit Master text styles</a:t>
            </a:r>
          </a:p>
        </p:txBody>
      </p:sp>
    </p:spTree>
    <p:extLst>
      <p:ext uri="{BB962C8B-B14F-4D97-AF65-F5344CB8AC3E}">
        <p14:creationId xmlns:p14="http://schemas.microsoft.com/office/powerpoint/2010/main" val="28288713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Customise montage">
    <p:spTree>
      <p:nvGrpSpPr>
        <p:cNvPr id="1" name=""/>
        <p:cNvGrpSpPr/>
        <p:nvPr/>
      </p:nvGrpSpPr>
      <p:grpSpPr>
        <a:xfrm>
          <a:off x="0" y="0"/>
          <a:ext cx="0" cy="0"/>
          <a:chOff x="0" y="0"/>
          <a:chExt cx="0" cy="0"/>
        </a:xfrm>
      </p:grpSpPr>
      <p:sp>
        <p:nvSpPr>
          <p:cNvPr id="15" name="Rectangle 14"/>
          <p:cNvSpPr/>
          <p:nvPr/>
        </p:nvSpPr>
        <p:spPr>
          <a:xfrm>
            <a:off x="88900" y="88900"/>
            <a:ext cx="8966200" cy="1257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350" dirty="0"/>
          </a:p>
        </p:txBody>
      </p:sp>
      <p:sp>
        <p:nvSpPr>
          <p:cNvPr id="18" name="Picture Placeholder 3"/>
          <p:cNvSpPr>
            <a:spLocks noGrp="1"/>
          </p:cNvSpPr>
          <p:nvPr>
            <p:ph type="pic" sz="quarter" idx="11"/>
          </p:nvPr>
        </p:nvSpPr>
        <p:spPr>
          <a:xfrm>
            <a:off x="88896" y="1437277"/>
            <a:ext cx="2930957" cy="2609834"/>
          </a:xfrm>
          <a:prstGeom prst="rect">
            <a:avLst/>
          </a:prstGeom>
          <a:solidFill>
            <a:schemeClr val="bg2"/>
          </a:solidFill>
        </p:spPr>
        <p:txBody>
          <a:bodyPr tIns="936000" anchor="ctr"/>
          <a:lstStyle>
            <a:lvl1pPr marL="0" indent="0" algn="ctr">
              <a:buNone/>
              <a:defRPr sz="1350">
                <a:solidFill>
                  <a:schemeClr val="bg2"/>
                </a:solidFill>
              </a:defRPr>
            </a:lvl1pPr>
          </a:lstStyle>
          <a:p>
            <a:pPr lvl="0"/>
            <a:r>
              <a:rPr lang="en-GB" noProof="0"/>
              <a:t>Drag picture to placeholder or click icon to add</a:t>
            </a:r>
            <a:endParaRPr lang="en-GB" noProof="0" dirty="0"/>
          </a:p>
        </p:txBody>
      </p:sp>
      <p:sp>
        <p:nvSpPr>
          <p:cNvPr id="13" name="Picture Placeholder 3"/>
          <p:cNvSpPr>
            <a:spLocks noGrp="1"/>
          </p:cNvSpPr>
          <p:nvPr>
            <p:ph type="pic" sz="quarter" idx="16"/>
          </p:nvPr>
        </p:nvSpPr>
        <p:spPr>
          <a:xfrm>
            <a:off x="3108748" y="4138184"/>
            <a:ext cx="2930958" cy="2623349"/>
          </a:xfrm>
          <a:prstGeom prst="rect">
            <a:avLst/>
          </a:prstGeom>
          <a:solidFill>
            <a:schemeClr val="bg2"/>
          </a:solidFill>
        </p:spPr>
        <p:txBody>
          <a:bodyPr tIns="936000" anchor="ctr"/>
          <a:lstStyle>
            <a:lvl1pPr marL="0" indent="0" algn="ctr">
              <a:buNone/>
              <a:defRPr sz="1350">
                <a:solidFill>
                  <a:schemeClr val="bg2"/>
                </a:solidFill>
              </a:defRPr>
            </a:lvl1pPr>
          </a:lstStyle>
          <a:p>
            <a:pPr lvl="0"/>
            <a:r>
              <a:rPr lang="en-GB" noProof="0"/>
              <a:t>Drag picture to placeholder or click icon to add</a:t>
            </a:r>
            <a:endParaRPr lang="en-GB" noProof="0" dirty="0"/>
          </a:p>
        </p:txBody>
      </p:sp>
      <p:sp>
        <p:nvSpPr>
          <p:cNvPr id="16" name="Picture Placeholder 3"/>
          <p:cNvSpPr>
            <a:spLocks noGrp="1"/>
          </p:cNvSpPr>
          <p:nvPr>
            <p:ph type="pic" sz="quarter" idx="17"/>
          </p:nvPr>
        </p:nvSpPr>
        <p:spPr>
          <a:xfrm>
            <a:off x="6128602" y="4136006"/>
            <a:ext cx="2926501" cy="2625528"/>
          </a:xfrm>
          <a:prstGeom prst="rect">
            <a:avLst/>
          </a:prstGeom>
          <a:solidFill>
            <a:schemeClr val="bg2"/>
          </a:solidFill>
        </p:spPr>
        <p:txBody>
          <a:bodyPr tIns="936000" anchor="ctr"/>
          <a:lstStyle>
            <a:lvl1pPr marL="0" indent="0" algn="ctr">
              <a:buNone/>
              <a:defRPr sz="1350">
                <a:solidFill>
                  <a:schemeClr val="bg2"/>
                </a:solidFill>
              </a:defRPr>
            </a:lvl1pPr>
          </a:lstStyle>
          <a:p>
            <a:pPr lvl="0"/>
            <a:r>
              <a:rPr lang="en-GB" noProof="0"/>
              <a:t>Drag picture to placeholder or click icon to add</a:t>
            </a:r>
            <a:endParaRPr lang="en-GB" noProof="0" dirty="0"/>
          </a:p>
        </p:txBody>
      </p:sp>
      <p:sp>
        <p:nvSpPr>
          <p:cNvPr id="17" name="Picture Placeholder 3"/>
          <p:cNvSpPr>
            <a:spLocks noGrp="1"/>
          </p:cNvSpPr>
          <p:nvPr>
            <p:ph type="pic" sz="quarter" idx="18"/>
          </p:nvPr>
        </p:nvSpPr>
        <p:spPr>
          <a:xfrm>
            <a:off x="3108750" y="1437276"/>
            <a:ext cx="2930956" cy="2609833"/>
          </a:xfrm>
          <a:prstGeom prst="rect">
            <a:avLst/>
          </a:prstGeom>
          <a:solidFill>
            <a:schemeClr val="bg2"/>
          </a:solidFill>
        </p:spPr>
        <p:txBody>
          <a:bodyPr tIns="936000" anchor="ctr"/>
          <a:lstStyle>
            <a:lvl1pPr marL="0" indent="0" algn="ctr">
              <a:buNone/>
              <a:defRPr sz="1350">
                <a:solidFill>
                  <a:schemeClr val="bg2"/>
                </a:solidFill>
              </a:defRPr>
            </a:lvl1pPr>
          </a:lstStyle>
          <a:p>
            <a:pPr lvl="0"/>
            <a:r>
              <a:rPr lang="en-GB" noProof="0"/>
              <a:t>Drag picture to placeholder or click icon to add</a:t>
            </a:r>
            <a:endParaRPr lang="en-GB" noProof="0" dirty="0"/>
          </a:p>
        </p:txBody>
      </p:sp>
      <p:sp>
        <p:nvSpPr>
          <p:cNvPr id="19" name="Picture Placeholder 3"/>
          <p:cNvSpPr>
            <a:spLocks noGrp="1"/>
          </p:cNvSpPr>
          <p:nvPr>
            <p:ph type="pic" sz="quarter" idx="19"/>
          </p:nvPr>
        </p:nvSpPr>
        <p:spPr>
          <a:xfrm>
            <a:off x="6128602" y="1437276"/>
            <a:ext cx="2926502" cy="2609833"/>
          </a:xfrm>
          <a:prstGeom prst="rect">
            <a:avLst/>
          </a:prstGeom>
          <a:solidFill>
            <a:schemeClr val="bg2"/>
          </a:solidFill>
        </p:spPr>
        <p:txBody>
          <a:bodyPr tIns="936000" anchor="ctr"/>
          <a:lstStyle>
            <a:lvl1pPr marL="0" indent="0" algn="ctr">
              <a:buNone/>
              <a:defRPr sz="1350">
                <a:solidFill>
                  <a:schemeClr val="bg2"/>
                </a:solidFill>
              </a:defRPr>
            </a:lvl1pPr>
          </a:lstStyle>
          <a:p>
            <a:pPr lvl="0"/>
            <a:r>
              <a:rPr lang="en-GB" noProof="0"/>
              <a:t>Drag picture to placeholder or click icon to add</a:t>
            </a:r>
            <a:endParaRPr lang="en-GB" noProof="0" dirty="0"/>
          </a:p>
        </p:txBody>
      </p:sp>
      <p:sp>
        <p:nvSpPr>
          <p:cNvPr id="22" name="Picture Placeholder 3"/>
          <p:cNvSpPr>
            <a:spLocks noGrp="1"/>
          </p:cNvSpPr>
          <p:nvPr>
            <p:ph type="pic" sz="quarter" idx="20"/>
          </p:nvPr>
        </p:nvSpPr>
        <p:spPr>
          <a:xfrm>
            <a:off x="88897" y="4138188"/>
            <a:ext cx="2930955" cy="2628878"/>
          </a:xfrm>
          <a:prstGeom prst="rect">
            <a:avLst/>
          </a:prstGeom>
          <a:solidFill>
            <a:schemeClr val="bg2"/>
          </a:solidFill>
        </p:spPr>
        <p:txBody>
          <a:bodyPr tIns="936000" anchor="ctr"/>
          <a:lstStyle>
            <a:lvl1pPr marL="0" indent="0" algn="ctr">
              <a:buNone/>
              <a:defRPr sz="1350">
                <a:solidFill>
                  <a:schemeClr val="bg2"/>
                </a:solidFill>
              </a:defRPr>
            </a:lvl1pPr>
          </a:lstStyle>
          <a:p>
            <a:pPr lvl="0"/>
            <a:r>
              <a:rPr lang="en-GB" noProof="0"/>
              <a:t>Drag picture to placeholder or click icon to add</a:t>
            </a:r>
            <a:endParaRPr lang="en-GB" noProof="0" dirty="0"/>
          </a:p>
        </p:txBody>
      </p:sp>
      <p:sp>
        <p:nvSpPr>
          <p:cNvPr id="14" name="Text Placeholder 4"/>
          <p:cNvSpPr>
            <a:spLocks noGrp="1"/>
          </p:cNvSpPr>
          <p:nvPr>
            <p:ph type="body" sz="quarter" idx="15"/>
          </p:nvPr>
        </p:nvSpPr>
        <p:spPr>
          <a:xfrm>
            <a:off x="366204" y="4473576"/>
            <a:ext cx="2386012" cy="1943060"/>
          </a:xfrm>
          <a:prstGeom prst="rect">
            <a:avLst/>
          </a:prstGeom>
        </p:spPr>
        <p:txBody>
          <a:bodyPr anchor="ctr">
            <a:normAutofit/>
          </a:bodyPr>
          <a:lstStyle>
            <a:lvl1pPr marL="0" indent="0" algn="ctr">
              <a:lnSpc>
                <a:spcPct val="120000"/>
              </a:lnSpc>
              <a:buNone/>
              <a:defRPr sz="1200" spc="0" baseline="0">
                <a:solidFill>
                  <a:schemeClr val="tx1"/>
                </a:solidFill>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GB"/>
              <a:t>Click to edit Master text styles</a:t>
            </a:r>
          </a:p>
        </p:txBody>
      </p:sp>
      <p:sp>
        <p:nvSpPr>
          <p:cNvPr id="23" name="Text Placeholder 4"/>
          <p:cNvSpPr>
            <a:spLocks noGrp="1"/>
          </p:cNvSpPr>
          <p:nvPr>
            <p:ph type="body" sz="quarter" idx="21"/>
          </p:nvPr>
        </p:nvSpPr>
        <p:spPr>
          <a:xfrm>
            <a:off x="366204" y="1762733"/>
            <a:ext cx="2386012" cy="1943060"/>
          </a:xfrm>
          <a:prstGeom prst="rect">
            <a:avLst/>
          </a:prstGeom>
        </p:spPr>
        <p:txBody>
          <a:bodyPr anchor="ctr">
            <a:normAutofit/>
          </a:bodyPr>
          <a:lstStyle>
            <a:lvl1pPr marL="0" indent="0" algn="ctr">
              <a:lnSpc>
                <a:spcPct val="120000"/>
              </a:lnSpc>
              <a:buNone/>
              <a:defRPr sz="1200" spc="0" baseline="0">
                <a:solidFill>
                  <a:schemeClr val="tx1"/>
                </a:solidFill>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GB"/>
              <a:t>Click to edit Master text styles</a:t>
            </a:r>
          </a:p>
        </p:txBody>
      </p:sp>
      <p:sp>
        <p:nvSpPr>
          <p:cNvPr id="24" name="Text Placeholder 4"/>
          <p:cNvSpPr>
            <a:spLocks noGrp="1"/>
          </p:cNvSpPr>
          <p:nvPr>
            <p:ph type="body" sz="quarter" idx="22"/>
          </p:nvPr>
        </p:nvSpPr>
        <p:spPr>
          <a:xfrm>
            <a:off x="3377748" y="4473576"/>
            <a:ext cx="2386012" cy="1943060"/>
          </a:xfrm>
          <a:prstGeom prst="rect">
            <a:avLst/>
          </a:prstGeom>
        </p:spPr>
        <p:txBody>
          <a:bodyPr anchor="ctr">
            <a:normAutofit/>
          </a:bodyPr>
          <a:lstStyle>
            <a:lvl1pPr marL="0" indent="0" algn="ctr">
              <a:lnSpc>
                <a:spcPct val="120000"/>
              </a:lnSpc>
              <a:buNone/>
              <a:defRPr sz="1200" spc="0" baseline="0">
                <a:solidFill>
                  <a:schemeClr val="tx1"/>
                </a:solidFill>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GB"/>
              <a:t>Click to edit Master text styles</a:t>
            </a:r>
          </a:p>
        </p:txBody>
      </p:sp>
      <p:sp>
        <p:nvSpPr>
          <p:cNvPr id="25" name="Text Placeholder 4"/>
          <p:cNvSpPr>
            <a:spLocks noGrp="1"/>
          </p:cNvSpPr>
          <p:nvPr>
            <p:ph type="body" sz="quarter" idx="23"/>
          </p:nvPr>
        </p:nvSpPr>
        <p:spPr>
          <a:xfrm>
            <a:off x="3377748" y="1762733"/>
            <a:ext cx="2386012" cy="1943060"/>
          </a:xfrm>
          <a:prstGeom prst="rect">
            <a:avLst/>
          </a:prstGeom>
        </p:spPr>
        <p:txBody>
          <a:bodyPr anchor="ctr">
            <a:normAutofit/>
          </a:bodyPr>
          <a:lstStyle>
            <a:lvl1pPr marL="0" indent="0" algn="ctr">
              <a:lnSpc>
                <a:spcPct val="120000"/>
              </a:lnSpc>
              <a:buNone/>
              <a:defRPr sz="1200" spc="0" baseline="0">
                <a:solidFill>
                  <a:schemeClr val="tx1"/>
                </a:solidFill>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GB"/>
              <a:t>Click to edit Master text styles</a:t>
            </a:r>
          </a:p>
        </p:txBody>
      </p:sp>
      <p:sp>
        <p:nvSpPr>
          <p:cNvPr id="26" name="Text Placeholder 4"/>
          <p:cNvSpPr>
            <a:spLocks noGrp="1"/>
          </p:cNvSpPr>
          <p:nvPr>
            <p:ph type="body" sz="quarter" idx="24"/>
          </p:nvPr>
        </p:nvSpPr>
        <p:spPr>
          <a:xfrm>
            <a:off x="6406698" y="4473576"/>
            <a:ext cx="2386012" cy="1943060"/>
          </a:xfrm>
          <a:prstGeom prst="rect">
            <a:avLst/>
          </a:prstGeom>
        </p:spPr>
        <p:txBody>
          <a:bodyPr anchor="ctr">
            <a:normAutofit/>
          </a:bodyPr>
          <a:lstStyle>
            <a:lvl1pPr marL="0" indent="0" algn="ctr">
              <a:lnSpc>
                <a:spcPct val="120000"/>
              </a:lnSpc>
              <a:buNone/>
              <a:defRPr sz="1200" spc="0" baseline="0">
                <a:solidFill>
                  <a:schemeClr val="tx1"/>
                </a:solidFill>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GB"/>
              <a:t>Click to edit Master text styles</a:t>
            </a:r>
          </a:p>
        </p:txBody>
      </p:sp>
      <p:sp>
        <p:nvSpPr>
          <p:cNvPr id="27" name="Text Placeholder 4"/>
          <p:cNvSpPr>
            <a:spLocks noGrp="1"/>
          </p:cNvSpPr>
          <p:nvPr>
            <p:ph type="body" sz="quarter" idx="25"/>
          </p:nvPr>
        </p:nvSpPr>
        <p:spPr>
          <a:xfrm>
            <a:off x="6406698" y="1762733"/>
            <a:ext cx="2386012" cy="1943060"/>
          </a:xfrm>
          <a:prstGeom prst="rect">
            <a:avLst/>
          </a:prstGeom>
        </p:spPr>
        <p:txBody>
          <a:bodyPr anchor="ctr">
            <a:normAutofit/>
          </a:bodyPr>
          <a:lstStyle>
            <a:lvl1pPr marL="0" indent="0" algn="ctr">
              <a:lnSpc>
                <a:spcPct val="120000"/>
              </a:lnSpc>
              <a:buNone/>
              <a:defRPr sz="1200" spc="0" baseline="0">
                <a:solidFill>
                  <a:schemeClr val="tx1"/>
                </a:solidFill>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GB"/>
              <a:t>Click to edit Master text styles</a:t>
            </a:r>
          </a:p>
        </p:txBody>
      </p:sp>
      <p:sp>
        <p:nvSpPr>
          <p:cNvPr id="20" name="Subtitle 2"/>
          <p:cNvSpPr>
            <a:spLocks noGrp="1"/>
          </p:cNvSpPr>
          <p:nvPr>
            <p:ph type="subTitle" idx="1"/>
          </p:nvPr>
        </p:nvSpPr>
        <p:spPr>
          <a:xfrm>
            <a:off x="585399" y="337213"/>
            <a:ext cx="7958526" cy="806302"/>
          </a:xfrm>
          <a:prstGeom prst="rect">
            <a:avLst/>
          </a:prstGeom>
        </p:spPr>
        <p:txBody>
          <a:bodyPr anchor="ctr">
            <a:normAutofit/>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chemeClr val="bg1"/>
                </a:solidFill>
                <a:latin typeface="+mj-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GB" dirty="0"/>
          </a:p>
        </p:txBody>
      </p:sp>
    </p:spTree>
    <p:extLst>
      <p:ext uri="{BB962C8B-B14F-4D97-AF65-F5344CB8AC3E}">
        <p14:creationId xmlns:p14="http://schemas.microsoft.com/office/powerpoint/2010/main" val="23712819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UoS staircase">
    <p:spTree>
      <p:nvGrpSpPr>
        <p:cNvPr id="1" name=""/>
        <p:cNvGrpSpPr/>
        <p:nvPr/>
      </p:nvGrpSpPr>
      <p:grpSpPr>
        <a:xfrm>
          <a:off x="0" y="0"/>
          <a:ext cx="0" cy="0"/>
          <a:chOff x="0" y="0"/>
          <a:chExt cx="0" cy="0"/>
        </a:xfrm>
      </p:grpSpPr>
      <p:pic>
        <p:nvPicPr>
          <p:cNvPr id="4" name="Picture 1"/>
          <p:cNvPicPr>
            <a:picLocks noChangeAspect="1"/>
          </p:cNvPicPr>
          <p:nvPr/>
        </p:nvPicPr>
        <p:blipFill>
          <a:blip r:embed="rId2" cstate="screen">
            <a:extLst>
              <a:ext uri="{28A0092B-C50C-407E-A947-70E740481C1C}">
                <a14:useLocalDpi xmlns:a14="http://schemas.microsoft.com/office/drawing/2010/main"/>
              </a:ext>
            </a:extLst>
          </a:blip>
          <a:srcRect b="-60"/>
          <a:stretch>
            <a:fillRect/>
          </a:stretch>
        </p:blipFill>
        <p:spPr bwMode="auto">
          <a:xfrm>
            <a:off x="19050" y="71438"/>
            <a:ext cx="9124950" cy="681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2"/>
          <p:cNvGrpSpPr>
            <a:grpSpLocks/>
          </p:cNvGrpSpPr>
          <p:nvPr/>
        </p:nvGrpSpPr>
        <p:grpSpPr bwMode="auto">
          <a:xfrm>
            <a:off x="-7938" y="-84138"/>
            <a:ext cx="9237663" cy="7032626"/>
            <a:chOff x="-9526" y="-84667"/>
            <a:chExt cx="12315824" cy="7032702"/>
          </a:xfrm>
        </p:grpSpPr>
        <p:sp>
          <p:nvSpPr>
            <p:cNvPr id="6" name="Rectangle 5"/>
            <p:cNvSpPr/>
            <p:nvPr/>
          </p:nvSpPr>
          <p:spPr>
            <a:xfrm>
              <a:off x="-9526" y="-84667"/>
              <a:ext cx="12190952" cy="17304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GB" sz="1350" dirty="0"/>
            </a:p>
          </p:txBody>
        </p:sp>
        <p:sp>
          <p:nvSpPr>
            <p:cNvPr id="7" name="Rectangle 6"/>
            <p:cNvSpPr/>
            <p:nvPr/>
          </p:nvSpPr>
          <p:spPr>
            <a:xfrm>
              <a:off x="9523" y="6768645"/>
              <a:ext cx="12190951" cy="17939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GB" sz="1350" dirty="0"/>
            </a:p>
          </p:txBody>
        </p:sp>
        <p:sp>
          <p:nvSpPr>
            <p:cNvPr id="8" name="Rectangle 7"/>
            <p:cNvSpPr/>
            <p:nvPr/>
          </p:nvSpPr>
          <p:spPr>
            <a:xfrm rot="5400000">
              <a:off x="-3379567" y="3358400"/>
              <a:ext cx="6869187" cy="12910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GB" sz="1350" dirty="0"/>
            </a:p>
          </p:txBody>
        </p:sp>
        <p:sp>
          <p:nvSpPr>
            <p:cNvPr id="9" name="Rectangle 8"/>
            <p:cNvSpPr/>
            <p:nvPr/>
          </p:nvSpPr>
          <p:spPr>
            <a:xfrm rot="5400000">
              <a:off x="8754505" y="3305752"/>
              <a:ext cx="6870774" cy="23281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GB" sz="1350" dirty="0"/>
            </a:p>
          </p:txBody>
        </p:sp>
      </p:grpSp>
      <p:pic>
        <p:nvPicPr>
          <p:cNvPr id="10" name="Picture 7"/>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044950" y="5367338"/>
            <a:ext cx="107315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Subtitle 2"/>
          <p:cNvSpPr>
            <a:spLocks noGrp="1"/>
          </p:cNvSpPr>
          <p:nvPr>
            <p:ph type="subTitle" idx="1"/>
          </p:nvPr>
        </p:nvSpPr>
        <p:spPr>
          <a:xfrm>
            <a:off x="1143000" y="3588832"/>
            <a:ext cx="6858000" cy="315118"/>
          </a:xfrm>
          <a:prstGeom prst="rect">
            <a:avLst/>
          </a:prstGeom>
        </p:spPr>
        <p:txBody>
          <a:bodyPr anchor="t"/>
          <a:lstStyle>
            <a:lvl1pPr marL="0" indent="0" algn="ctr">
              <a:buNone/>
              <a:defRPr sz="1200" spc="83"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GB" dirty="0"/>
          </a:p>
        </p:txBody>
      </p:sp>
      <p:sp>
        <p:nvSpPr>
          <p:cNvPr id="33" name="Title 1"/>
          <p:cNvSpPr>
            <a:spLocks noGrp="1"/>
          </p:cNvSpPr>
          <p:nvPr>
            <p:ph type="ctrTitle"/>
          </p:nvPr>
        </p:nvSpPr>
        <p:spPr>
          <a:xfrm>
            <a:off x="1142999" y="1009650"/>
            <a:ext cx="6858001" cy="2419350"/>
          </a:xfrm>
          <a:prstGeom prst="rect">
            <a:avLst/>
          </a:prstGeom>
        </p:spPr>
        <p:txBody>
          <a:bodyPr anchor="b">
            <a:normAutofit/>
          </a:bodyPr>
          <a:lstStyle>
            <a:lvl1pPr algn="ctr">
              <a:defRPr sz="6000" baseline="0">
                <a:solidFill>
                  <a:schemeClr val="bg1"/>
                </a:solidFill>
              </a:defRPr>
            </a:lvl1pPr>
          </a:lstStyle>
          <a:p>
            <a:r>
              <a:rPr lang="en-GB"/>
              <a:t>Click to edit Master title style</a:t>
            </a:r>
            <a:endParaRPr lang="en-GB" dirty="0"/>
          </a:p>
        </p:txBody>
      </p:sp>
    </p:spTree>
    <p:extLst>
      <p:ext uri="{BB962C8B-B14F-4D97-AF65-F5344CB8AC3E}">
        <p14:creationId xmlns:p14="http://schemas.microsoft.com/office/powerpoint/2010/main" val="35337570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UoS cobalt">
    <p:spTree>
      <p:nvGrpSpPr>
        <p:cNvPr id="1" name=""/>
        <p:cNvGrpSpPr/>
        <p:nvPr/>
      </p:nvGrpSpPr>
      <p:grpSpPr>
        <a:xfrm>
          <a:off x="0" y="0"/>
          <a:ext cx="0" cy="0"/>
          <a:chOff x="0" y="0"/>
          <a:chExt cx="0" cy="0"/>
        </a:xfrm>
      </p:grpSpPr>
      <p:sp>
        <p:nvSpPr>
          <p:cNvPr id="4" name="Rectangle 3"/>
          <p:cNvSpPr/>
          <p:nvPr/>
        </p:nvSpPr>
        <p:spPr>
          <a:xfrm>
            <a:off x="88900" y="77788"/>
            <a:ext cx="8966200" cy="66913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350" dirty="0"/>
          </a:p>
        </p:txBody>
      </p:sp>
      <p:pic>
        <p:nvPicPr>
          <p:cNvPr id="5" name="Picture 2"/>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044950" y="444500"/>
            <a:ext cx="107315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ubtitle 2"/>
          <p:cNvSpPr>
            <a:spLocks noGrp="1"/>
          </p:cNvSpPr>
          <p:nvPr>
            <p:ph type="subTitle" idx="1"/>
          </p:nvPr>
        </p:nvSpPr>
        <p:spPr>
          <a:xfrm>
            <a:off x="1143000" y="2705266"/>
            <a:ext cx="6858000" cy="315118"/>
          </a:xfrm>
          <a:prstGeom prst="rect">
            <a:avLst/>
          </a:prstGeom>
        </p:spPr>
        <p:txBody>
          <a:bodyPr anchor="b"/>
          <a:lstStyle>
            <a:lvl1pPr marL="0" indent="0" algn="ctr">
              <a:buNone/>
              <a:defRPr sz="1050" spc="83"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GB" dirty="0"/>
          </a:p>
        </p:txBody>
      </p:sp>
      <p:sp>
        <p:nvSpPr>
          <p:cNvPr id="17" name="Title 1"/>
          <p:cNvSpPr>
            <a:spLocks noGrp="1"/>
          </p:cNvSpPr>
          <p:nvPr>
            <p:ph type="ctrTitle"/>
          </p:nvPr>
        </p:nvSpPr>
        <p:spPr>
          <a:xfrm>
            <a:off x="1142999" y="3071046"/>
            <a:ext cx="6858001" cy="2380842"/>
          </a:xfrm>
          <a:prstGeom prst="rect">
            <a:avLst/>
          </a:prstGeom>
        </p:spPr>
        <p:txBody>
          <a:bodyPr anchor="t">
            <a:normAutofit/>
          </a:bodyPr>
          <a:lstStyle>
            <a:lvl1pPr algn="ctr">
              <a:defRPr sz="6000">
                <a:solidFill>
                  <a:schemeClr val="bg1"/>
                </a:solidFill>
              </a:defRPr>
            </a:lvl1pPr>
          </a:lstStyle>
          <a:p>
            <a:r>
              <a:rPr lang="en-GB"/>
              <a:t>Click to edit Master title style</a:t>
            </a:r>
            <a:endParaRPr lang="en-GB" dirty="0"/>
          </a:p>
        </p:txBody>
      </p:sp>
    </p:spTree>
    <p:extLst>
      <p:ext uri="{BB962C8B-B14F-4D97-AF65-F5344CB8AC3E}">
        <p14:creationId xmlns:p14="http://schemas.microsoft.com/office/powerpoint/2010/main" val="9918587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UoS turquoise">
    <p:spTree>
      <p:nvGrpSpPr>
        <p:cNvPr id="1" name=""/>
        <p:cNvGrpSpPr/>
        <p:nvPr/>
      </p:nvGrpSpPr>
      <p:grpSpPr>
        <a:xfrm>
          <a:off x="0" y="0"/>
          <a:ext cx="0" cy="0"/>
          <a:chOff x="0" y="0"/>
          <a:chExt cx="0" cy="0"/>
        </a:xfrm>
      </p:grpSpPr>
      <p:sp>
        <p:nvSpPr>
          <p:cNvPr id="4" name="Rectangle 3"/>
          <p:cNvSpPr/>
          <p:nvPr/>
        </p:nvSpPr>
        <p:spPr>
          <a:xfrm>
            <a:off x="88900" y="77788"/>
            <a:ext cx="8966200" cy="66913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350" dirty="0"/>
          </a:p>
        </p:txBody>
      </p:sp>
      <p:pic>
        <p:nvPicPr>
          <p:cNvPr id="5" name="Picture 2"/>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044950" y="444500"/>
            <a:ext cx="107315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ubtitle 2"/>
          <p:cNvSpPr>
            <a:spLocks noGrp="1"/>
          </p:cNvSpPr>
          <p:nvPr>
            <p:ph type="subTitle" idx="1"/>
          </p:nvPr>
        </p:nvSpPr>
        <p:spPr>
          <a:xfrm>
            <a:off x="1143000" y="2705266"/>
            <a:ext cx="6858000" cy="315118"/>
          </a:xfrm>
          <a:prstGeom prst="rect">
            <a:avLst/>
          </a:prstGeom>
        </p:spPr>
        <p:txBody>
          <a:bodyPr anchor="b"/>
          <a:lstStyle>
            <a:lvl1pPr marL="0" indent="0" algn="ctr">
              <a:buNone/>
              <a:defRPr sz="1050" spc="83"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GB" dirty="0"/>
          </a:p>
        </p:txBody>
      </p:sp>
      <p:sp>
        <p:nvSpPr>
          <p:cNvPr id="12" name="Title 1"/>
          <p:cNvSpPr>
            <a:spLocks noGrp="1"/>
          </p:cNvSpPr>
          <p:nvPr>
            <p:ph type="ctrTitle"/>
          </p:nvPr>
        </p:nvSpPr>
        <p:spPr>
          <a:xfrm>
            <a:off x="1142999" y="3071046"/>
            <a:ext cx="6858001" cy="2380842"/>
          </a:xfrm>
          <a:prstGeom prst="rect">
            <a:avLst/>
          </a:prstGeom>
        </p:spPr>
        <p:txBody>
          <a:bodyPr anchor="t">
            <a:normAutofit/>
          </a:bodyPr>
          <a:lstStyle>
            <a:lvl1pPr algn="ctr">
              <a:defRPr sz="6000">
                <a:solidFill>
                  <a:schemeClr val="bg1"/>
                </a:solidFill>
              </a:defRPr>
            </a:lvl1pPr>
          </a:lstStyle>
          <a:p>
            <a:r>
              <a:rPr lang="en-GB"/>
              <a:t>Click to edit Master title style</a:t>
            </a:r>
            <a:endParaRPr lang="en-GB" dirty="0"/>
          </a:p>
        </p:txBody>
      </p:sp>
    </p:spTree>
    <p:extLst>
      <p:ext uri="{BB962C8B-B14F-4D97-AF65-F5344CB8AC3E}">
        <p14:creationId xmlns:p14="http://schemas.microsoft.com/office/powerpoint/2010/main" val="3311928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UoS orange">
    <p:spTree>
      <p:nvGrpSpPr>
        <p:cNvPr id="1" name=""/>
        <p:cNvGrpSpPr/>
        <p:nvPr/>
      </p:nvGrpSpPr>
      <p:grpSpPr>
        <a:xfrm>
          <a:off x="0" y="0"/>
          <a:ext cx="0" cy="0"/>
          <a:chOff x="0" y="0"/>
          <a:chExt cx="0" cy="0"/>
        </a:xfrm>
      </p:grpSpPr>
      <p:sp>
        <p:nvSpPr>
          <p:cNvPr id="4" name="Rectangle 3"/>
          <p:cNvSpPr/>
          <p:nvPr/>
        </p:nvSpPr>
        <p:spPr>
          <a:xfrm>
            <a:off x="88900" y="77788"/>
            <a:ext cx="8966200" cy="66913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350" dirty="0"/>
          </a:p>
        </p:txBody>
      </p:sp>
      <p:pic>
        <p:nvPicPr>
          <p:cNvPr id="5" name="Picture 2"/>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044950" y="444500"/>
            <a:ext cx="107315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ubtitle 2"/>
          <p:cNvSpPr>
            <a:spLocks noGrp="1"/>
          </p:cNvSpPr>
          <p:nvPr>
            <p:ph type="subTitle" idx="1"/>
          </p:nvPr>
        </p:nvSpPr>
        <p:spPr>
          <a:xfrm>
            <a:off x="1143000" y="2705266"/>
            <a:ext cx="6858000" cy="315118"/>
          </a:xfrm>
          <a:prstGeom prst="rect">
            <a:avLst/>
          </a:prstGeom>
        </p:spPr>
        <p:txBody>
          <a:bodyPr anchor="b"/>
          <a:lstStyle>
            <a:lvl1pPr marL="0" indent="0" algn="ctr">
              <a:buNone/>
              <a:defRPr sz="1050" spc="83"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GB" dirty="0"/>
          </a:p>
        </p:txBody>
      </p:sp>
      <p:sp>
        <p:nvSpPr>
          <p:cNvPr id="12" name="Title 1"/>
          <p:cNvSpPr>
            <a:spLocks noGrp="1"/>
          </p:cNvSpPr>
          <p:nvPr>
            <p:ph type="ctrTitle"/>
          </p:nvPr>
        </p:nvSpPr>
        <p:spPr>
          <a:xfrm>
            <a:off x="1142999" y="3071046"/>
            <a:ext cx="6858001" cy="2380842"/>
          </a:xfrm>
          <a:prstGeom prst="rect">
            <a:avLst/>
          </a:prstGeom>
        </p:spPr>
        <p:txBody>
          <a:bodyPr anchor="t">
            <a:normAutofit/>
          </a:bodyPr>
          <a:lstStyle>
            <a:lvl1pPr algn="ctr">
              <a:defRPr sz="6000">
                <a:solidFill>
                  <a:schemeClr val="bg1"/>
                </a:solidFill>
              </a:defRPr>
            </a:lvl1pPr>
          </a:lstStyle>
          <a:p>
            <a:r>
              <a:rPr lang="en-GB"/>
              <a:t>Click to edit Master title style</a:t>
            </a:r>
            <a:endParaRPr lang="en-GB" dirty="0"/>
          </a:p>
        </p:txBody>
      </p:sp>
    </p:spTree>
    <p:extLst>
      <p:ext uri="{BB962C8B-B14F-4D97-AF65-F5344CB8AC3E}">
        <p14:creationId xmlns:p14="http://schemas.microsoft.com/office/powerpoint/2010/main" val="12725453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UoS powder blue">
    <p:spTree>
      <p:nvGrpSpPr>
        <p:cNvPr id="1" name=""/>
        <p:cNvGrpSpPr/>
        <p:nvPr/>
      </p:nvGrpSpPr>
      <p:grpSpPr>
        <a:xfrm>
          <a:off x="0" y="0"/>
          <a:ext cx="0" cy="0"/>
          <a:chOff x="0" y="0"/>
          <a:chExt cx="0" cy="0"/>
        </a:xfrm>
      </p:grpSpPr>
      <p:sp>
        <p:nvSpPr>
          <p:cNvPr id="4" name="Rectangle 3"/>
          <p:cNvSpPr/>
          <p:nvPr/>
        </p:nvSpPr>
        <p:spPr>
          <a:xfrm>
            <a:off x="88900" y="77788"/>
            <a:ext cx="8966200" cy="66913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350" dirty="0"/>
          </a:p>
        </p:txBody>
      </p:sp>
      <p:pic>
        <p:nvPicPr>
          <p:cNvPr id="5" name="Picture 2"/>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044950" y="444500"/>
            <a:ext cx="107315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ubtitle 2"/>
          <p:cNvSpPr>
            <a:spLocks noGrp="1"/>
          </p:cNvSpPr>
          <p:nvPr>
            <p:ph type="subTitle" idx="1"/>
          </p:nvPr>
        </p:nvSpPr>
        <p:spPr>
          <a:xfrm>
            <a:off x="1143000" y="2705266"/>
            <a:ext cx="6858000" cy="315118"/>
          </a:xfrm>
          <a:prstGeom prst="rect">
            <a:avLst/>
          </a:prstGeom>
        </p:spPr>
        <p:txBody>
          <a:bodyPr anchor="b"/>
          <a:lstStyle>
            <a:lvl1pPr marL="0" indent="0" algn="ctr">
              <a:buNone/>
              <a:defRPr sz="1050" spc="83"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GB" dirty="0"/>
          </a:p>
        </p:txBody>
      </p:sp>
      <p:sp>
        <p:nvSpPr>
          <p:cNvPr id="12" name="Title 1"/>
          <p:cNvSpPr>
            <a:spLocks noGrp="1"/>
          </p:cNvSpPr>
          <p:nvPr>
            <p:ph type="ctrTitle"/>
          </p:nvPr>
        </p:nvSpPr>
        <p:spPr>
          <a:xfrm>
            <a:off x="1142999" y="3071046"/>
            <a:ext cx="6858001" cy="2380842"/>
          </a:xfrm>
          <a:prstGeom prst="rect">
            <a:avLst/>
          </a:prstGeom>
        </p:spPr>
        <p:txBody>
          <a:bodyPr anchor="t">
            <a:normAutofit/>
          </a:bodyPr>
          <a:lstStyle>
            <a:lvl1pPr algn="ctr">
              <a:defRPr sz="6000">
                <a:solidFill>
                  <a:schemeClr val="bg1"/>
                </a:solidFill>
              </a:defRPr>
            </a:lvl1pPr>
          </a:lstStyle>
          <a:p>
            <a:r>
              <a:rPr lang="en-GB"/>
              <a:t>Click to edit Master title style</a:t>
            </a:r>
            <a:endParaRPr lang="en-GB" dirty="0"/>
          </a:p>
        </p:txBody>
      </p:sp>
    </p:spTree>
    <p:extLst>
      <p:ext uri="{BB962C8B-B14F-4D97-AF65-F5344CB8AC3E}">
        <p14:creationId xmlns:p14="http://schemas.microsoft.com/office/powerpoint/2010/main" val="30033940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UoS grape">
    <p:spTree>
      <p:nvGrpSpPr>
        <p:cNvPr id="1" name=""/>
        <p:cNvGrpSpPr/>
        <p:nvPr/>
      </p:nvGrpSpPr>
      <p:grpSpPr>
        <a:xfrm>
          <a:off x="0" y="0"/>
          <a:ext cx="0" cy="0"/>
          <a:chOff x="0" y="0"/>
          <a:chExt cx="0" cy="0"/>
        </a:xfrm>
      </p:grpSpPr>
      <p:sp>
        <p:nvSpPr>
          <p:cNvPr id="4" name="Rectangle 3"/>
          <p:cNvSpPr/>
          <p:nvPr/>
        </p:nvSpPr>
        <p:spPr>
          <a:xfrm>
            <a:off x="88900" y="77788"/>
            <a:ext cx="8966200" cy="669131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350" dirty="0"/>
          </a:p>
        </p:txBody>
      </p:sp>
      <p:pic>
        <p:nvPicPr>
          <p:cNvPr id="5" name="Picture 2"/>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044950" y="444500"/>
            <a:ext cx="107315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ubtitle 2"/>
          <p:cNvSpPr>
            <a:spLocks noGrp="1"/>
          </p:cNvSpPr>
          <p:nvPr>
            <p:ph type="subTitle" idx="1"/>
          </p:nvPr>
        </p:nvSpPr>
        <p:spPr>
          <a:xfrm>
            <a:off x="1143000" y="2705266"/>
            <a:ext cx="6858000" cy="315118"/>
          </a:xfrm>
          <a:prstGeom prst="rect">
            <a:avLst/>
          </a:prstGeom>
        </p:spPr>
        <p:txBody>
          <a:bodyPr anchor="b"/>
          <a:lstStyle>
            <a:lvl1pPr marL="0" indent="0" algn="ctr">
              <a:buNone/>
              <a:defRPr sz="1050" spc="83"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GB" dirty="0"/>
          </a:p>
        </p:txBody>
      </p:sp>
      <p:sp>
        <p:nvSpPr>
          <p:cNvPr id="12" name="Title 1"/>
          <p:cNvSpPr>
            <a:spLocks noGrp="1"/>
          </p:cNvSpPr>
          <p:nvPr>
            <p:ph type="ctrTitle"/>
          </p:nvPr>
        </p:nvSpPr>
        <p:spPr>
          <a:xfrm>
            <a:off x="1142999" y="3071046"/>
            <a:ext cx="6858001" cy="2380842"/>
          </a:xfrm>
          <a:prstGeom prst="rect">
            <a:avLst/>
          </a:prstGeom>
        </p:spPr>
        <p:txBody>
          <a:bodyPr anchor="t">
            <a:normAutofit/>
          </a:bodyPr>
          <a:lstStyle>
            <a:lvl1pPr algn="ctr">
              <a:defRPr sz="6000">
                <a:solidFill>
                  <a:schemeClr val="bg1"/>
                </a:solidFill>
              </a:defRPr>
            </a:lvl1pPr>
          </a:lstStyle>
          <a:p>
            <a:r>
              <a:rPr lang="en-GB"/>
              <a:t>Click to edit Master title style</a:t>
            </a:r>
            <a:endParaRPr lang="en-GB" dirty="0"/>
          </a:p>
        </p:txBody>
      </p:sp>
    </p:spTree>
    <p:extLst>
      <p:ext uri="{BB962C8B-B14F-4D97-AF65-F5344CB8AC3E}">
        <p14:creationId xmlns:p14="http://schemas.microsoft.com/office/powerpoint/2010/main" val="28914489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UoS customise">
    <p:spTree>
      <p:nvGrpSpPr>
        <p:cNvPr id="1" name=""/>
        <p:cNvGrpSpPr/>
        <p:nvPr/>
      </p:nvGrpSpPr>
      <p:grpSpPr>
        <a:xfrm>
          <a:off x="0" y="0"/>
          <a:ext cx="0" cy="0"/>
          <a:chOff x="0" y="0"/>
          <a:chExt cx="0" cy="0"/>
        </a:xfrm>
      </p:grpSpPr>
      <p:grpSp>
        <p:nvGrpSpPr>
          <p:cNvPr id="6" name="Group 1"/>
          <p:cNvGrpSpPr>
            <a:grpSpLocks/>
          </p:cNvGrpSpPr>
          <p:nvPr/>
        </p:nvGrpSpPr>
        <p:grpSpPr bwMode="auto">
          <a:xfrm>
            <a:off x="-7938" y="-12700"/>
            <a:ext cx="9159876" cy="6872288"/>
            <a:chOff x="-9525" y="-12621"/>
            <a:chExt cx="12211050" cy="6871698"/>
          </a:xfrm>
        </p:grpSpPr>
        <p:sp>
          <p:nvSpPr>
            <p:cNvPr id="7" name="Rectangle 6"/>
            <p:cNvSpPr/>
            <p:nvPr/>
          </p:nvSpPr>
          <p:spPr>
            <a:xfrm>
              <a:off x="1057" y="-11034"/>
              <a:ext cx="12189886" cy="8889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GB" sz="1350" dirty="0"/>
            </a:p>
          </p:txBody>
        </p:sp>
        <p:sp>
          <p:nvSpPr>
            <p:cNvPr id="8" name="Rectangle 7"/>
            <p:cNvSpPr/>
            <p:nvPr/>
          </p:nvSpPr>
          <p:spPr>
            <a:xfrm>
              <a:off x="1057" y="6768597"/>
              <a:ext cx="12189886" cy="904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GB" sz="1350" dirty="0"/>
            </a:p>
          </p:txBody>
        </p:sp>
        <p:sp>
          <p:nvSpPr>
            <p:cNvPr id="9" name="Rectangle 8"/>
            <p:cNvSpPr/>
            <p:nvPr/>
          </p:nvSpPr>
          <p:spPr>
            <a:xfrm rot="5400000">
              <a:off x="-3398286" y="3377727"/>
              <a:ext cx="6868523" cy="9100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GB" sz="1350" dirty="0"/>
            </a:p>
          </p:txBody>
        </p:sp>
        <p:sp>
          <p:nvSpPr>
            <p:cNvPr id="10" name="Rectangle 9"/>
            <p:cNvSpPr/>
            <p:nvPr/>
          </p:nvSpPr>
          <p:spPr>
            <a:xfrm rot="5400000">
              <a:off x="8720970" y="3376933"/>
              <a:ext cx="6870110" cy="9100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GB" sz="1350" dirty="0"/>
            </a:p>
          </p:txBody>
        </p:sp>
      </p:grpSp>
      <p:grpSp>
        <p:nvGrpSpPr>
          <p:cNvPr id="11" name="Group 6"/>
          <p:cNvGrpSpPr>
            <a:grpSpLocks/>
          </p:cNvGrpSpPr>
          <p:nvPr/>
        </p:nvGrpSpPr>
        <p:grpSpPr bwMode="auto">
          <a:xfrm>
            <a:off x="-7938" y="-84138"/>
            <a:ext cx="9237663" cy="7032626"/>
            <a:chOff x="-9526" y="-84667"/>
            <a:chExt cx="12315824" cy="7032702"/>
          </a:xfrm>
        </p:grpSpPr>
        <p:sp>
          <p:nvSpPr>
            <p:cNvPr id="12" name="Rectangle 11"/>
            <p:cNvSpPr/>
            <p:nvPr/>
          </p:nvSpPr>
          <p:spPr>
            <a:xfrm>
              <a:off x="-9526" y="-84667"/>
              <a:ext cx="12190952" cy="17304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GB" sz="1350" dirty="0"/>
            </a:p>
          </p:txBody>
        </p:sp>
        <p:sp>
          <p:nvSpPr>
            <p:cNvPr id="13" name="Rectangle 12"/>
            <p:cNvSpPr/>
            <p:nvPr/>
          </p:nvSpPr>
          <p:spPr>
            <a:xfrm>
              <a:off x="9523" y="6768645"/>
              <a:ext cx="12190951" cy="17939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GB" sz="1350" dirty="0"/>
            </a:p>
          </p:txBody>
        </p:sp>
        <p:sp>
          <p:nvSpPr>
            <p:cNvPr id="14" name="Rectangle 13"/>
            <p:cNvSpPr/>
            <p:nvPr/>
          </p:nvSpPr>
          <p:spPr>
            <a:xfrm rot="5400000">
              <a:off x="-3379567" y="3358400"/>
              <a:ext cx="6869187" cy="12910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GB" sz="1350" dirty="0"/>
            </a:p>
          </p:txBody>
        </p:sp>
        <p:sp>
          <p:nvSpPr>
            <p:cNvPr id="16" name="Rectangle 15"/>
            <p:cNvSpPr/>
            <p:nvPr/>
          </p:nvSpPr>
          <p:spPr>
            <a:xfrm rot="5400000">
              <a:off x="8754505" y="3305752"/>
              <a:ext cx="6870774" cy="23281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GB" sz="1350" dirty="0"/>
            </a:p>
          </p:txBody>
        </p:sp>
      </p:grpSp>
      <p:sp>
        <p:nvSpPr>
          <p:cNvPr id="15" name="Picture Placeholder 12"/>
          <p:cNvSpPr>
            <a:spLocks noGrp="1"/>
          </p:cNvSpPr>
          <p:nvPr>
            <p:ph type="pic" sz="quarter" idx="11"/>
          </p:nvPr>
        </p:nvSpPr>
        <p:spPr>
          <a:xfrm>
            <a:off x="88899" y="88900"/>
            <a:ext cx="8994377" cy="6704422"/>
          </a:xfrm>
          <a:prstGeom prst="rect">
            <a:avLst/>
          </a:prstGeom>
          <a:solidFill>
            <a:schemeClr val="bg1">
              <a:lumMod val="85000"/>
            </a:schemeClr>
          </a:solidFill>
        </p:spPr>
        <p:txBody>
          <a:bodyPr tIns="2088000"/>
          <a:lstStyle>
            <a:lvl1pPr marL="0" indent="0" algn="ctr">
              <a:buNone/>
              <a:defRPr baseline="0">
                <a:solidFill>
                  <a:schemeClr val="bg1">
                    <a:lumMod val="65000"/>
                  </a:schemeClr>
                </a:solidFill>
              </a:defRPr>
            </a:lvl1pPr>
          </a:lstStyle>
          <a:p>
            <a:pPr lvl="0"/>
            <a:r>
              <a:rPr lang="en-GB" noProof="0"/>
              <a:t>Drag picture to placeholder or click icon to add</a:t>
            </a:r>
            <a:endParaRPr lang="en-GB" noProof="0" dirty="0"/>
          </a:p>
        </p:txBody>
      </p:sp>
      <p:sp>
        <p:nvSpPr>
          <p:cNvPr id="28" name="Picture Placeholder 4"/>
          <p:cNvSpPr>
            <a:spLocks noGrp="1"/>
          </p:cNvSpPr>
          <p:nvPr>
            <p:ph type="pic" sz="quarter" idx="12"/>
          </p:nvPr>
        </p:nvSpPr>
        <p:spPr>
          <a:xfrm>
            <a:off x="4045276" y="445155"/>
            <a:ext cx="1072824" cy="933418"/>
          </a:xfrm>
          <a:prstGeom prst="rect">
            <a:avLst/>
          </a:prstGeom>
        </p:spPr>
        <p:txBody>
          <a:bodyPr/>
          <a:lstStyle>
            <a:lvl1pPr marL="0" indent="0" algn="ctr">
              <a:buNone/>
              <a:defRPr sz="1050" b="0">
                <a:solidFill>
                  <a:schemeClr val="bg1"/>
                </a:solidFill>
              </a:defRPr>
            </a:lvl1pPr>
          </a:lstStyle>
          <a:p>
            <a:pPr lvl="0"/>
            <a:r>
              <a:rPr lang="en-GB" noProof="0"/>
              <a:t>Drag picture to placeholder or click icon to add</a:t>
            </a:r>
            <a:endParaRPr lang="en-GB" noProof="0" dirty="0"/>
          </a:p>
        </p:txBody>
      </p:sp>
      <p:sp>
        <p:nvSpPr>
          <p:cNvPr id="29" name="Subtitle 2"/>
          <p:cNvSpPr>
            <a:spLocks noGrp="1"/>
          </p:cNvSpPr>
          <p:nvPr>
            <p:ph type="subTitle" idx="1"/>
          </p:nvPr>
        </p:nvSpPr>
        <p:spPr>
          <a:xfrm>
            <a:off x="1143000" y="2705266"/>
            <a:ext cx="6858000" cy="315118"/>
          </a:xfrm>
          <a:prstGeom prst="rect">
            <a:avLst/>
          </a:prstGeom>
        </p:spPr>
        <p:txBody>
          <a:bodyPr anchor="b"/>
          <a:lstStyle>
            <a:lvl1pPr marL="0" indent="0" algn="ctr">
              <a:buNone/>
              <a:defRPr sz="1050" spc="83"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GB" dirty="0"/>
          </a:p>
        </p:txBody>
      </p:sp>
      <p:sp>
        <p:nvSpPr>
          <p:cNvPr id="30" name="Title 1"/>
          <p:cNvSpPr>
            <a:spLocks noGrp="1"/>
          </p:cNvSpPr>
          <p:nvPr>
            <p:ph type="ctrTitle"/>
          </p:nvPr>
        </p:nvSpPr>
        <p:spPr>
          <a:xfrm>
            <a:off x="1142999" y="3071046"/>
            <a:ext cx="6858001" cy="2380842"/>
          </a:xfrm>
          <a:prstGeom prst="rect">
            <a:avLst/>
          </a:prstGeom>
        </p:spPr>
        <p:txBody>
          <a:bodyPr anchor="t">
            <a:normAutofit/>
          </a:bodyPr>
          <a:lstStyle>
            <a:lvl1pPr algn="ctr">
              <a:defRPr sz="6000">
                <a:solidFill>
                  <a:schemeClr val="bg1"/>
                </a:solidFill>
              </a:defRPr>
            </a:lvl1pPr>
          </a:lstStyle>
          <a:p>
            <a:r>
              <a:rPr lang="en-GB"/>
              <a:t>Click to edit Master title style</a:t>
            </a:r>
            <a:endParaRPr lang="en-GB" dirty="0"/>
          </a:p>
        </p:txBody>
      </p:sp>
    </p:spTree>
    <p:extLst>
      <p:ext uri="{BB962C8B-B14F-4D97-AF65-F5344CB8AC3E}">
        <p14:creationId xmlns:p14="http://schemas.microsoft.com/office/powerpoint/2010/main" val="2193635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UoS turquoise">
    <p:spTree>
      <p:nvGrpSpPr>
        <p:cNvPr id="1" name=""/>
        <p:cNvGrpSpPr/>
        <p:nvPr/>
      </p:nvGrpSpPr>
      <p:grpSpPr>
        <a:xfrm>
          <a:off x="0" y="0"/>
          <a:ext cx="0" cy="0"/>
          <a:chOff x="0" y="0"/>
          <a:chExt cx="0" cy="0"/>
        </a:xfrm>
      </p:grpSpPr>
      <p:sp>
        <p:nvSpPr>
          <p:cNvPr id="4" name="Rectangle 3"/>
          <p:cNvSpPr/>
          <p:nvPr/>
        </p:nvSpPr>
        <p:spPr>
          <a:xfrm>
            <a:off x="88900" y="88900"/>
            <a:ext cx="8966200" cy="668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350" dirty="0"/>
          </a:p>
        </p:txBody>
      </p:sp>
      <p:pic>
        <p:nvPicPr>
          <p:cNvPr id="5" name="Picture 2"/>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044950" y="5367338"/>
            <a:ext cx="107315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Subtitle 2"/>
          <p:cNvSpPr>
            <a:spLocks noGrp="1"/>
          </p:cNvSpPr>
          <p:nvPr>
            <p:ph type="subTitle" idx="1"/>
          </p:nvPr>
        </p:nvSpPr>
        <p:spPr>
          <a:xfrm>
            <a:off x="1143000" y="3588832"/>
            <a:ext cx="6858000" cy="315118"/>
          </a:xfrm>
          <a:prstGeom prst="rect">
            <a:avLst/>
          </a:prstGeom>
        </p:spPr>
        <p:txBody>
          <a:bodyPr anchor="t"/>
          <a:lstStyle>
            <a:lvl1pPr marL="0" indent="0" algn="ctr">
              <a:buNone/>
              <a:defRPr sz="1200" spc="83"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GB" dirty="0"/>
          </a:p>
        </p:txBody>
      </p:sp>
      <p:sp>
        <p:nvSpPr>
          <p:cNvPr id="26" name="Title 1"/>
          <p:cNvSpPr>
            <a:spLocks noGrp="1"/>
          </p:cNvSpPr>
          <p:nvPr>
            <p:ph type="ctrTitle"/>
          </p:nvPr>
        </p:nvSpPr>
        <p:spPr>
          <a:xfrm>
            <a:off x="1142999" y="1009650"/>
            <a:ext cx="6858001" cy="2419350"/>
          </a:xfrm>
          <a:prstGeom prst="rect">
            <a:avLst/>
          </a:prstGeom>
        </p:spPr>
        <p:txBody>
          <a:bodyPr anchor="b">
            <a:normAutofit/>
          </a:bodyPr>
          <a:lstStyle>
            <a:lvl1pPr algn="ctr">
              <a:defRPr sz="6000" baseline="0">
                <a:solidFill>
                  <a:schemeClr val="bg1"/>
                </a:solidFill>
              </a:defRPr>
            </a:lvl1pPr>
          </a:lstStyle>
          <a:p>
            <a:r>
              <a:rPr lang="en-GB"/>
              <a:t>Click to edit Master title style</a:t>
            </a:r>
            <a:endParaRPr lang="en-GB" dirty="0"/>
          </a:p>
        </p:txBody>
      </p:sp>
    </p:spTree>
    <p:extLst>
      <p:ext uri="{BB962C8B-B14F-4D97-AF65-F5344CB8AC3E}">
        <p14:creationId xmlns:p14="http://schemas.microsoft.com/office/powerpoint/2010/main" val="135120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ogo">
    <p:bg>
      <p:bgPr>
        <a:solidFill>
          <a:schemeClr val="bg2"/>
        </a:solidFill>
        <a:effectLst/>
      </p:bgPr>
    </p:bg>
    <p:spTree>
      <p:nvGrpSpPr>
        <p:cNvPr id="1" name=""/>
        <p:cNvGrpSpPr/>
        <p:nvPr/>
      </p:nvGrpSpPr>
      <p:grpSpPr>
        <a:xfrm>
          <a:off x="0" y="0"/>
          <a:ext cx="0" cy="0"/>
          <a:chOff x="0" y="0"/>
          <a:chExt cx="0" cy="0"/>
        </a:xfrm>
      </p:grpSpPr>
      <p:grpSp>
        <p:nvGrpSpPr>
          <p:cNvPr id="2" name="Group 1"/>
          <p:cNvGrpSpPr>
            <a:grpSpLocks/>
          </p:cNvGrpSpPr>
          <p:nvPr/>
        </p:nvGrpSpPr>
        <p:grpSpPr bwMode="auto">
          <a:xfrm>
            <a:off x="0" y="0"/>
            <a:ext cx="9144000" cy="6858000"/>
            <a:chOff x="0" y="0"/>
            <a:chExt cx="9144000" cy="6858000"/>
          </a:xfrm>
        </p:grpSpPr>
        <p:sp>
          <p:nvSpPr>
            <p:cNvPr id="3" name="Rectangle 2"/>
            <p:cNvSpPr/>
            <p:nvPr/>
          </p:nvSpPr>
          <p:spPr>
            <a:xfrm>
              <a:off x="0" y="0"/>
              <a:ext cx="9144000" cy="685800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045277" y="445154"/>
              <a:ext cx="1072823" cy="942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rot="9214553" flipV="1">
            <a:off x="4722813" y="1477963"/>
            <a:ext cx="623887"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ubtitle 2"/>
          <p:cNvSpPr txBox="1">
            <a:spLocks/>
          </p:cNvSpPr>
          <p:nvPr/>
        </p:nvSpPr>
        <p:spPr>
          <a:xfrm>
            <a:off x="5600700" y="2095500"/>
            <a:ext cx="1581150" cy="412750"/>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1100" kern="1200" spc="110" baseline="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auto">
              <a:lnSpc>
                <a:spcPct val="120000"/>
              </a:lnSpc>
              <a:spcAft>
                <a:spcPts val="0"/>
              </a:spcAft>
              <a:defRPr/>
            </a:pPr>
            <a:r>
              <a:rPr lang="en-GB" sz="800" spc="0" dirty="0">
                <a:solidFill>
                  <a:schemeClr val="tx1"/>
                </a:solidFill>
              </a:rPr>
              <a:t>Copy and paste this logo onto your customised title slide</a:t>
            </a:r>
          </a:p>
        </p:txBody>
      </p:sp>
    </p:spTree>
    <p:extLst>
      <p:ext uri="{BB962C8B-B14F-4D97-AF65-F5344CB8AC3E}">
        <p14:creationId xmlns:p14="http://schemas.microsoft.com/office/powerpoint/2010/main" val="38083896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UoS aerial">
    <p:spTree>
      <p:nvGrpSpPr>
        <p:cNvPr id="1" name=""/>
        <p:cNvGrpSpPr/>
        <p:nvPr/>
      </p:nvGrpSpPr>
      <p:grpSpPr>
        <a:xfrm>
          <a:off x="0" y="0"/>
          <a:ext cx="0" cy="0"/>
          <a:chOff x="0" y="0"/>
          <a:chExt cx="0" cy="0"/>
        </a:xfrm>
      </p:grpSpPr>
      <p:pic>
        <p:nvPicPr>
          <p:cNvPr id="4" name="Picture 1"/>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905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2"/>
          <p:cNvGrpSpPr>
            <a:grpSpLocks/>
          </p:cNvGrpSpPr>
          <p:nvPr/>
        </p:nvGrpSpPr>
        <p:grpSpPr bwMode="auto">
          <a:xfrm>
            <a:off x="-7938" y="-84138"/>
            <a:ext cx="9237663" cy="7032626"/>
            <a:chOff x="-9526" y="-84667"/>
            <a:chExt cx="12315824" cy="7032702"/>
          </a:xfrm>
        </p:grpSpPr>
        <p:sp>
          <p:nvSpPr>
            <p:cNvPr id="6" name="Rectangle 5"/>
            <p:cNvSpPr/>
            <p:nvPr/>
          </p:nvSpPr>
          <p:spPr>
            <a:xfrm>
              <a:off x="-9526" y="-84667"/>
              <a:ext cx="12190952" cy="17304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GB" sz="1350" dirty="0"/>
            </a:p>
          </p:txBody>
        </p:sp>
        <p:sp>
          <p:nvSpPr>
            <p:cNvPr id="7" name="Rectangle 6"/>
            <p:cNvSpPr/>
            <p:nvPr/>
          </p:nvSpPr>
          <p:spPr>
            <a:xfrm>
              <a:off x="9523" y="6768645"/>
              <a:ext cx="12190951" cy="17939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GB" sz="1350" dirty="0"/>
            </a:p>
          </p:txBody>
        </p:sp>
        <p:sp>
          <p:nvSpPr>
            <p:cNvPr id="8" name="Rectangle 7"/>
            <p:cNvSpPr/>
            <p:nvPr/>
          </p:nvSpPr>
          <p:spPr>
            <a:xfrm rot="5400000">
              <a:off x="-3379567" y="3358400"/>
              <a:ext cx="6869187" cy="12910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GB" sz="1350" dirty="0"/>
            </a:p>
          </p:txBody>
        </p:sp>
        <p:sp>
          <p:nvSpPr>
            <p:cNvPr id="9" name="Rectangle 8"/>
            <p:cNvSpPr/>
            <p:nvPr/>
          </p:nvSpPr>
          <p:spPr>
            <a:xfrm rot="5400000">
              <a:off x="8754505" y="3305752"/>
              <a:ext cx="6870774" cy="23281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GB" sz="1350" dirty="0"/>
            </a:p>
          </p:txBody>
        </p:sp>
      </p:grpSp>
      <p:pic>
        <p:nvPicPr>
          <p:cNvPr id="10" name="Picture 7"/>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044950" y="444500"/>
            <a:ext cx="107315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Subtitle 2"/>
          <p:cNvSpPr>
            <a:spLocks noGrp="1"/>
          </p:cNvSpPr>
          <p:nvPr>
            <p:ph type="subTitle" idx="1"/>
          </p:nvPr>
        </p:nvSpPr>
        <p:spPr>
          <a:xfrm>
            <a:off x="1143000" y="2705266"/>
            <a:ext cx="6858000" cy="315118"/>
          </a:xfrm>
          <a:prstGeom prst="rect">
            <a:avLst/>
          </a:prstGeom>
        </p:spPr>
        <p:txBody>
          <a:bodyPr anchor="b"/>
          <a:lstStyle>
            <a:lvl1pPr marL="0" indent="0" algn="ctr">
              <a:buNone/>
              <a:defRPr sz="1050" spc="83"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GB" dirty="0"/>
          </a:p>
        </p:txBody>
      </p:sp>
      <p:sp>
        <p:nvSpPr>
          <p:cNvPr id="27" name="Title 1"/>
          <p:cNvSpPr>
            <a:spLocks noGrp="1"/>
          </p:cNvSpPr>
          <p:nvPr>
            <p:ph type="ctrTitle"/>
          </p:nvPr>
        </p:nvSpPr>
        <p:spPr>
          <a:xfrm>
            <a:off x="1142999" y="3071046"/>
            <a:ext cx="6858001" cy="2380842"/>
          </a:xfrm>
          <a:prstGeom prst="rect">
            <a:avLst/>
          </a:prstGeom>
        </p:spPr>
        <p:txBody>
          <a:bodyPr anchor="t">
            <a:normAutofit/>
          </a:bodyPr>
          <a:lstStyle>
            <a:lvl1pPr algn="ctr">
              <a:defRPr sz="6000">
                <a:solidFill>
                  <a:schemeClr val="bg1"/>
                </a:solidFill>
              </a:defRPr>
            </a:lvl1pPr>
          </a:lstStyle>
          <a:p>
            <a:r>
              <a:rPr lang="en-GB"/>
              <a:t>Click to edit Master title style</a:t>
            </a:r>
            <a:endParaRPr lang="en-GB" dirty="0"/>
          </a:p>
        </p:txBody>
      </p:sp>
    </p:spTree>
    <p:extLst>
      <p:ext uri="{BB962C8B-B14F-4D97-AF65-F5344CB8AC3E}">
        <p14:creationId xmlns:p14="http://schemas.microsoft.com/office/powerpoint/2010/main" val="510734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UoS library">
    <p:spTree>
      <p:nvGrpSpPr>
        <p:cNvPr id="1" name=""/>
        <p:cNvGrpSpPr/>
        <p:nvPr/>
      </p:nvGrpSpPr>
      <p:grpSpPr>
        <a:xfrm>
          <a:off x="0" y="0"/>
          <a:ext cx="0" cy="0"/>
          <a:chOff x="0" y="0"/>
          <a:chExt cx="0" cy="0"/>
        </a:xfrm>
      </p:grpSpPr>
      <p:pic>
        <p:nvPicPr>
          <p:cNvPr id="4" name="Picture 1"/>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0963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2"/>
          <p:cNvGrpSpPr>
            <a:grpSpLocks/>
          </p:cNvGrpSpPr>
          <p:nvPr/>
        </p:nvGrpSpPr>
        <p:grpSpPr bwMode="auto">
          <a:xfrm>
            <a:off x="-7938" y="-84138"/>
            <a:ext cx="9237663" cy="7032626"/>
            <a:chOff x="-9526" y="-84667"/>
            <a:chExt cx="12315824" cy="7032702"/>
          </a:xfrm>
        </p:grpSpPr>
        <p:sp>
          <p:nvSpPr>
            <p:cNvPr id="6" name="Rectangle 5"/>
            <p:cNvSpPr/>
            <p:nvPr/>
          </p:nvSpPr>
          <p:spPr>
            <a:xfrm>
              <a:off x="-9526" y="-84667"/>
              <a:ext cx="12190952" cy="17304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GB" sz="1350" dirty="0"/>
            </a:p>
          </p:txBody>
        </p:sp>
        <p:sp>
          <p:nvSpPr>
            <p:cNvPr id="7" name="Rectangle 6"/>
            <p:cNvSpPr/>
            <p:nvPr/>
          </p:nvSpPr>
          <p:spPr>
            <a:xfrm>
              <a:off x="9523" y="6768645"/>
              <a:ext cx="12190951" cy="17939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GB" sz="1350" dirty="0"/>
            </a:p>
          </p:txBody>
        </p:sp>
        <p:sp>
          <p:nvSpPr>
            <p:cNvPr id="8" name="Rectangle 7"/>
            <p:cNvSpPr/>
            <p:nvPr/>
          </p:nvSpPr>
          <p:spPr>
            <a:xfrm rot="5400000">
              <a:off x="-3379567" y="3358400"/>
              <a:ext cx="6869187" cy="12910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GB" sz="1350" dirty="0"/>
            </a:p>
          </p:txBody>
        </p:sp>
        <p:sp>
          <p:nvSpPr>
            <p:cNvPr id="9" name="Rectangle 8"/>
            <p:cNvSpPr/>
            <p:nvPr/>
          </p:nvSpPr>
          <p:spPr>
            <a:xfrm rot="5400000">
              <a:off x="8754505" y="3305752"/>
              <a:ext cx="6870774" cy="23281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GB" sz="1350" dirty="0"/>
            </a:p>
          </p:txBody>
        </p:sp>
      </p:grpSp>
      <p:pic>
        <p:nvPicPr>
          <p:cNvPr id="10" name="Picture 7"/>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044950" y="444500"/>
            <a:ext cx="107315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Subtitle 2"/>
          <p:cNvSpPr>
            <a:spLocks noGrp="1"/>
          </p:cNvSpPr>
          <p:nvPr>
            <p:ph type="subTitle" idx="1"/>
          </p:nvPr>
        </p:nvSpPr>
        <p:spPr>
          <a:xfrm>
            <a:off x="1143000" y="2705266"/>
            <a:ext cx="6858000" cy="315118"/>
          </a:xfrm>
          <a:prstGeom prst="rect">
            <a:avLst/>
          </a:prstGeom>
        </p:spPr>
        <p:txBody>
          <a:bodyPr anchor="b"/>
          <a:lstStyle>
            <a:lvl1pPr marL="0" indent="0" algn="ctr">
              <a:buNone/>
              <a:defRPr sz="1050" spc="83"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GB" dirty="0"/>
          </a:p>
        </p:txBody>
      </p:sp>
      <p:sp>
        <p:nvSpPr>
          <p:cNvPr id="27" name="Title 1"/>
          <p:cNvSpPr>
            <a:spLocks noGrp="1"/>
          </p:cNvSpPr>
          <p:nvPr>
            <p:ph type="ctrTitle"/>
          </p:nvPr>
        </p:nvSpPr>
        <p:spPr>
          <a:xfrm>
            <a:off x="1142999" y="3071046"/>
            <a:ext cx="6858001" cy="2380842"/>
          </a:xfrm>
          <a:prstGeom prst="rect">
            <a:avLst/>
          </a:prstGeom>
        </p:spPr>
        <p:txBody>
          <a:bodyPr anchor="t">
            <a:normAutofit/>
          </a:bodyPr>
          <a:lstStyle>
            <a:lvl1pPr algn="ctr">
              <a:defRPr sz="6000">
                <a:solidFill>
                  <a:schemeClr val="bg1"/>
                </a:solidFill>
              </a:defRPr>
            </a:lvl1pPr>
          </a:lstStyle>
          <a:p>
            <a:r>
              <a:rPr lang="en-GB"/>
              <a:t>Click to edit Master title style</a:t>
            </a:r>
            <a:endParaRPr lang="en-GB" dirty="0"/>
          </a:p>
        </p:txBody>
      </p:sp>
    </p:spTree>
    <p:extLst>
      <p:ext uri="{BB962C8B-B14F-4D97-AF65-F5344CB8AC3E}">
        <p14:creationId xmlns:p14="http://schemas.microsoft.com/office/powerpoint/2010/main" val="38320849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UoS library">
    <p:spTree>
      <p:nvGrpSpPr>
        <p:cNvPr id="1" name=""/>
        <p:cNvGrpSpPr/>
        <p:nvPr/>
      </p:nvGrpSpPr>
      <p:grpSpPr>
        <a:xfrm>
          <a:off x="0" y="0"/>
          <a:ext cx="0" cy="0"/>
          <a:chOff x="0" y="0"/>
          <a:chExt cx="0" cy="0"/>
        </a:xfrm>
      </p:grpSpPr>
      <p:pic>
        <p:nvPicPr>
          <p:cNvPr id="4" name="Picture 1"/>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8575" y="-11113"/>
            <a:ext cx="9210675" cy="6823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2"/>
          <p:cNvGrpSpPr>
            <a:grpSpLocks/>
          </p:cNvGrpSpPr>
          <p:nvPr/>
        </p:nvGrpSpPr>
        <p:grpSpPr bwMode="auto">
          <a:xfrm>
            <a:off x="-7938" y="-84138"/>
            <a:ext cx="9237663" cy="7032626"/>
            <a:chOff x="-9526" y="-84667"/>
            <a:chExt cx="12315824" cy="7032702"/>
          </a:xfrm>
        </p:grpSpPr>
        <p:sp>
          <p:nvSpPr>
            <p:cNvPr id="6" name="Rectangle 5"/>
            <p:cNvSpPr/>
            <p:nvPr/>
          </p:nvSpPr>
          <p:spPr>
            <a:xfrm>
              <a:off x="-9526" y="-84667"/>
              <a:ext cx="12190952" cy="17304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GB" sz="1350" dirty="0"/>
            </a:p>
          </p:txBody>
        </p:sp>
        <p:sp>
          <p:nvSpPr>
            <p:cNvPr id="7" name="Rectangle 6"/>
            <p:cNvSpPr/>
            <p:nvPr/>
          </p:nvSpPr>
          <p:spPr>
            <a:xfrm>
              <a:off x="9523" y="6768645"/>
              <a:ext cx="12190951" cy="17939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GB" sz="1350" dirty="0"/>
            </a:p>
          </p:txBody>
        </p:sp>
        <p:sp>
          <p:nvSpPr>
            <p:cNvPr id="8" name="Rectangle 7"/>
            <p:cNvSpPr/>
            <p:nvPr/>
          </p:nvSpPr>
          <p:spPr>
            <a:xfrm rot="5400000">
              <a:off x="-3379567" y="3358400"/>
              <a:ext cx="6869187" cy="12910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GB" sz="1350" dirty="0"/>
            </a:p>
          </p:txBody>
        </p:sp>
        <p:sp>
          <p:nvSpPr>
            <p:cNvPr id="9" name="Rectangle 8"/>
            <p:cNvSpPr/>
            <p:nvPr/>
          </p:nvSpPr>
          <p:spPr>
            <a:xfrm rot="5400000">
              <a:off x="8754505" y="3305752"/>
              <a:ext cx="6870774" cy="23281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GB" sz="1350" dirty="0"/>
            </a:p>
          </p:txBody>
        </p:sp>
      </p:grpSp>
      <p:pic>
        <p:nvPicPr>
          <p:cNvPr id="10" name="Picture 7"/>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044950" y="444500"/>
            <a:ext cx="107315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Subtitle 2"/>
          <p:cNvSpPr>
            <a:spLocks noGrp="1"/>
          </p:cNvSpPr>
          <p:nvPr>
            <p:ph type="subTitle" idx="1"/>
          </p:nvPr>
        </p:nvSpPr>
        <p:spPr>
          <a:xfrm>
            <a:off x="1143000" y="2705266"/>
            <a:ext cx="6858000" cy="315118"/>
          </a:xfrm>
          <a:prstGeom prst="rect">
            <a:avLst/>
          </a:prstGeom>
        </p:spPr>
        <p:txBody>
          <a:bodyPr anchor="b"/>
          <a:lstStyle>
            <a:lvl1pPr marL="0" indent="0" algn="ctr">
              <a:buNone/>
              <a:defRPr sz="1050" spc="83"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GB" dirty="0"/>
          </a:p>
        </p:txBody>
      </p:sp>
      <p:sp>
        <p:nvSpPr>
          <p:cNvPr id="28" name="Title 1"/>
          <p:cNvSpPr>
            <a:spLocks noGrp="1"/>
          </p:cNvSpPr>
          <p:nvPr>
            <p:ph type="ctrTitle"/>
          </p:nvPr>
        </p:nvSpPr>
        <p:spPr>
          <a:xfrm>
            <a:off x="1142999" y="3071046"/>
            <a:ext cx="6858001" cy="2380842"/>
          </a:xfrm>
          <a:prstGeom prst="rect">
            <a:avLst/>
          </a:prstGeom>
        </p:spPr>
        <p:txBody>
          <a:bodyPr anchor="t">
            <a:normAutofit/>
          </a:bodyPr>
          <a:lstStyle>
            <a:lvl1pPr algn="ctr">
              <a:defRPr sz="6000">
                <a:solidFill>
                  <a:schemeClr val="bg1"/>
                </a:solidFill>
              </a:defRPr>
            </a:lvl1pPr>
          </a:lstStyle>
          <a:p>
            <a:r>
              <a:rPr lang="en-GB"/>
              <a:t>Click to edit Master title style</a:t>
            </a:r>
            <a:endParaRPr lang="en-GB" dirty="0"/>
          </a:p>
        </p:txBody>
      </p:sp>
    </p:spTree>
    <p:extLst>
      <p:ext uri="{BB962C8B-B14F-4D97-AF65-F5344CB8AC3E}">
        <p14:creationId xmlns:p14="http://schemas.microsoft.com/office/powerpoint/2010/main" val="33740643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UoS library">
    <p:spTree>
      <p:nvGrpSpPr>
        <p:cNvPr id="1" name=""/>
        <p:cNvGrpSpPr/>
        <p:nvPr/>
      </p:nvGrpSpPr>
      <p:grpSpPr>
        <a:xfrm>
          <a:off x="0" y="0"/>
          <a:ext cx="0" cy="0"/>
          <a:chOff x="0" y="0"/>
          <a:chExt cx="0" cy="0"/>
        </a:xfrm>
      </p:grpSpPr>
      <p:pic>
        <p:nvPicPr>
          <p:cNvPr id="4" name="Picture 1"/>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9050" y="38100"/>
            <a:ext cx="9124950" cy="678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2"/>
          <p:cNvGrpSpPr>
            <a:grpSpLocks/>
          </p:cNvGrpSpPr>
          <p:nvPr/>
        </p:nvGrpSpPr>
        <p:grpSpPr bwMode="auto">
          <a:xfrm>
            <a:off x="-7938" y="-84138"/>
            <a:ext cx="9237663" cy="7032626"/>
            <a:chOff x="-9526" y="-84667"/>
            <a:chExt cx="12315824" cy="7032702"/>
          </a:xfrm>
        </p:grpSpPr>
        <p:sp>
          <p:nvSpPr>
            <p:cNvPr id="6" name="Rectangle 5"/>
            <p:cNvSpPr/>
            <p:nvPr/>
          </p:nvSpPr>
          <p:spPr>
            <a:xfrm>
              <a:off x="-9526" y="-84667"/>
              <a:ext cx="12190952" cy="17304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GB" sz="1350" dirty="0"/>
            </a:p>
          </p:txBody>
        </p:sp>
        <p:sp>
          <p:nvSpPr>
            <p:cNvPr id="7" name="Rectangle 6"/>
            <p:cNvSpPr/>
            <p:nvPr/>
          </p:nvSpPr>
          <p:spPr>
            <a:xfrm>
              <a:off x="9523" y="6768645"/>
              <a:ext cx="12190951" cy="17939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GB" sz="1350" dirty="0"/>
            </a:p>
          </p:txBody>
        </p:sp>
        <p:sp>
          <p:nvSpPr>
            <p:cNvPr id="8" name="Rectangle 7"/>
            <p:cNvSpPr/>
            <p:nvPr/>
          </p:nvSpPr>
          <p:spPr>
            <a:xfrm rot="5400000">
              <a:off x="-3379567" y="3358400"/>
              <a:ext cx="6869187" cy="12910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GB" sz="1350" dirty="0"/>
            </a:p>
          </p:txBody>
        </p:sp>
        <p:sp>
          <p:nvSpPr>
            <p:cNvPr id="9" name="Rectangle 8"/>
            <p:cNvSpPr/>
            <p:nvPr/>
          </p:nvSpPr>
          <p:spPr>
            <a:xfrm rot="5400000">
              <a:off x="8754505" y="3305752"/>
              <a:ext cx="6870774" cy="23281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GB" sz="1350" dirty="0"/>
            </a:p>
          </p:txBody>
        </p:sp>
      </p:grpSp>
      <p:pic>
        <p:nvPicPr>
          <p:cNvPr id="10" name="Picture 7"/>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044950" y="444500"/>
            <a:ext cx="107315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Subtitle 2"/>
          <p:cNvSpPr>
            <a:spLocks noGrp="1"/>
          </p:cNvSpPr>
          <p:nvPr>
            <p:ph type="subTitle" idx="1"/>
          </p:nvPr>
        </p:nvSpPr>
        <p:spPr>
          <a:xfrm>
            <a:off x="1143000" y="2705266"/>
            <a:ext cx="6858000" cy="315118"/>
          </a:xfrm>
          <a:prstGeom prst="rect">
            <a:avLst/>
          </a:prstGeom>
        </p:spPr>
        <p:txBody>
          <a:bodyPr anchor="b"/>
          <a:lstStyle>
            <a:lvl1pPr marL="0" indent="0" algn="ctr">
              <a:buNone/>
              <a:defRPr sz="1050" spc="83"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GB" dirty="0"/>
          </a:p>
        </p:txBody>
      </p:sp>
      <p:sp>
        <p:nvSpPr>
          <p:cNvPr id="31" name="Title 1"/>
          <p:cNvSpPr>
            <a:spLocks noGrp="1"/>
          </p:cNvSpPr>
          <p:nvPr>
            <p:ph type="ctrTitle"/>
          </p:nvPr>
        </p:nvSpPr>
        <p:spPr>
          <a:xfrm>
            <a:off x="1142999" y="3071046"/>
            <a:ext cx="6858001" cy="2380842"/>
          </a:xfrm>
          <a:prstGeom prst="rect">
            <a:avLst/>
          </a:prstGeom>
        </p:spPr>
        <p:txBody>
          <a:bodyPr anchor="t">
            <a:normAutofit/>
          </a:bodyPr>
          <a:lstStyle>
            <a:lvl1pPr algn="ctr">
              <a:defRPr sz="6000">
                <a:solidFill>
                  <a:schemeClr val="bg1"/>
                </a:solidFill>
              </a:defRPr>
            </a:lvl1pPr>
          </a:lstStyle>
          <a:p>
            <a:r>
              <a:rPr lang="en-GB"/>
              <a:t>Click to edit Master title style</a:t>
            </a:r>
            <a:endParaRPr lang="en-GB" dirty="0"/>
          </a:p>
        </p:txBody>
      </p:sp>
    </p:spTree>
    <p:extLst>
      <p:ext uri="{BB962C8B-B14F-4D97-AF65-F5344CB8AC3E}">
        <p14:creationId xmlns:p14="http://schemas.microsoft.com/office/powerpoint/2010/main" val="22610082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UoS beach">
    <p:spTree>
      <p:nvGrpSpPr>
        <p:cNvPr id="1" name=""/>
        <p:cNvGrpSpPr/>
        <p:nvPr/>
      </p:nvGrpSpPr>
      <p:grpSpPr>
        <a:xfrm>
          <a:off x="0" y="0"/>
          <a:ext cx="0" cy="0"/>
          <a:chOff x="0" y="0"/>
          <a:chExt cx="0" cy="0"/>
        </a:xfrm>
      </p:grpSpPr>
      <p:pic>
        <p:nvPicPr>
          <p:cNvPr id="4" name="Picture 1"/>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9525" y="20638"/>
            <a:ext cx="9086850" cy="679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2"/>
          <p:cNvGrpSpPr>
            <a:grpSpLocks/>
          </p:cNvGrpSpPr>
          <p:nvPr/>
        </p:nvGrpSpPr>
        <p:grpSpPr bwMode="auto">
          <a:xfrm>
            <a:off x="-7938" y="-84138"/>
            <a:ext cx="9237663" cy="7032626"/>
            <a:chOff x="-9526" y="-84667"/>
            <a:chExt cx="12315824" cy="7032702"/>
          </a:xfrm>
        </p:grpSpPr>
        <p:sp>
          <p:nvSpPr>
            <p:cNvPr id="6" name="Rectangle 5"/>
            <p:cNvSpPr/>
            <p:nvPr/>
          </p:nvSpPr>
          <p:spPr>
            <a:xfrm>
              <a:off x="-9526" y="-84667"/>
              <a:ext cx="12190952" cy="17304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GB" sz="1350" dirty="0"/>
            </a:p>
          </p:txBody>
        </p:sp>
        <p:sp>
          <p:nvSpPr>
            <p:cNvPr id="7" name="Rectangle 6"/>
            <p:cNvSpPr/>
            <p:nvPr/>
          </p:nvSpPr>
          <p:spPr>
            <a:xfrm>
              <a:off x="9523" y="6768645"/>
              <a:ext cx="12190951" cy="17939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GB" sz="1350" dirty="0"/>
            </a:p>
          </p:txBody>
        </p:sp>
        <p:sp>
          <p:nvSpPr>
            <p:cNvPr id="8" name="Rectangle 7"/>
            <p:cNvSpPr/>
            <p:nvPr/>
          </p:nvSpPr>
          <p:spPr>
            <a:xfrm rot="5400000">
              <a:off x="-3379567" y="3358400"/>
              <a:ext cx="6869187" cy="12910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GB" sz="1350" dirty="0"/>
            </a:p>
          </p:txBody>
        </p:sp>
        <p:sp>
          <p:nvSpPr>
            <p:cNvPr id="9" name="Rectangle 8"/>
            <p:cNvSpPr/>
            <p:nvPr/>
          </p:nvSpPr>
          <p:spPr>
            <a:xfrm rot="5400000">
              <a:off x="8754505" y="3305752"/>
              <a:ext cx="6870774" cy="23281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GB" sz="1350" dirty="0"/>
            </a:p>
          </p:txBody>
        </p:sp>
      </p:grpSp>
      <p:pic>
        <p:nvPicPr>
          <p:cNvPr id="10" name="Picture 7"/>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044950" y="444500"/>
            <a:ext cx="107315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Subtitle 2"/>
          <p:cNvSpPr>
            <a:spLocks noGrp="1"/>
          </p:cNvSpPr>
          <p:nvPr>
            <p:ph type="subTitle" idx="1"/>
          </p:nvPr>
        </p:nvSpPr>
        <p:spPr>
          <a:xfrm>
            <a:off x="1143000" y="2705266"/>
            <a:ext cx="6858000" cy="315118"/>
          </a:xfrm>
          <a:prstGeom prst="rect">
            <a:avLst/>
          </a:prstGeom>
        </p:spPr>
        <p:txBody>
          <a:bodyPr anchor="b"/>
          <a:lstStyle>
            <a:lvl1pPr marL="0" indent="0" algn="ctr">
              <a:buNone/>
              <a:defRPr sz="1050" spc="83"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GB" dirty="0"/>
          </a:p>
        </p:txBody>
      </p:sp>
      <p:sp>
        <p:nvSpPr>
          <p:cNvPr id="28" name="Title 1"/>
          <p:cNvSpPr>
            <a:spLocks noGrp="1"/>
          </p:cNvSpPr>
          <p:nvPr>
            <p:ph type="ctrTitle"/>
          </p:nvPr>
        </p:nvSpPr>
        <p:spPr>
          <a:xfrm>
            <a:off x="1142999" y="3071046"/>
            <a:ext cx="6858001" cy="2380842"/>
          </a:xfrm>
          <a:prstGeom prst="rect">
            <a:avLst/>
          </a:prstGeom>
        </p:spPr>
        <p:txBody>
          <a:bodyPr anchor="t">
            <a:normAutofit/>
          </a:bodyPr>
          <a:lstStyle>
            <a:lvl1pPr algn="ctr">
              <a:defRPr sz="6000">
                <a:solidFill>
                  <a:schemeClr val="bg1"/>
                </a:solidFill>
              </a:defRPr>
            </a:lvl1pPr>
          </a:lstStyle>
          <a:p>
            <a:r>
              <a:rPr lang="en-GB"/>
              <a:t>Click to edit Master title style</a:t>
            </a:r>
            <a:endParaRPr lang="en-GB" dirty="0"/>
          </a:p>
        </p:txBody>
      </p:sp>
    </p:spTree>
    <p:extLst>
      <p:ext uri="{BB962C8B-B14F-4D97-AF65-F5344CB8AC3E}">
        <p14:creationId xmlns:p14="http://schemas.microsoft.com/office/powerpoint/2010/main" val="41718470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UoS library">
    <p:spTree>
      <p:nvGrpSpPr>
        <p:cNvPr id="1" name=""/>
        <p:cNvGrpSpPr/>
        <p:nvPr/>
      </p:nvGrpSpPr>
      <p:grpSpPr>
        <a:xfrm>
          <a:off x="0" y="0"/>
          <a:ext cx="0" cy="0"/>
          <a:chOff x="0" y="0"/>
          <a:chExt cx="0" cy="0"/>
        </a:xfrm>
      </p:grpSpPr>
      <p:pic>
        <p:nvPicPr>
          <p:cNvPr id="4" name="Picture 1"/>
          <p:cNvPicPr>
            <a:picLocks noChangeAspect="1"/>
          </p:cNvPicPr>
          <p:nvPr/>
        </p:nvPicPr>
        <p:blipFill>
          <a:blip r:embed="rId2" cstate="screen">
            <a:extLst>
              <a:ext uri="{28A0092B-C50C-407E-A947-70E740481C1C}">
                <a14:useLocalDpi xmlns:a14="http://schemas.microsoft.com/office/drawing/2010/main"/>
              </a:ext>
            </a:extLst>
          </a:blip>
          <a:srcRect b="-60"/>
          <a:stretch>
            <a:fillRect/>
          </a:stretch>
        </p:blipFill>
        <p:spPr bwMode="auto">
          <a:xfrm>
            <a:off x="19050" y="71438"/>
            <a:ext cx="9124950" cy="681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2"/>
          <p:cNvGrpSpPr>
            <a:grpSpLocks/>
          </p:cNvGrpSpPr>
          <p:nvPr/>
        </p:nvGrpSpPr>
        <p:grpSpPr bwMode="auto">
          <a:xfrm>
            <a:off x="-7938" y="-84138"/>
            <a:ext cx="9237663" cy="7032626"/>
            <a:chOff x="-9526" y="-84667"/>
            <a:chExt cx="12315824" cy="7032702"/>
          </a:xfrm>
        </p:grpSpPr>
        <p:sp>
          <p:nvSpPr>
            <p:cNvPr id="6" name="Rectangle 5"/>
            <p:cNvSpPr/>
            <p:nvPr/>
          </p:nvSpPr>
          <p:spPr>
            <a:xfrm>
              <a:off x="-9526" y="-84667"/>
              <a:ext cx="12190952" cy="17304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GB" sz="1350" dirty="0"/>
            </a:p>
          </p:txBody>
        </p:sp>
        <p:sp>
          <p:nvSpPr>
            <p:cNvPr id="7" name="Rectangle 6"/>
            <p:cNvSpPr/>
            <p:nvPr/>
          </p:nvSpPr>
          <p:spPr>
            <a:xfrm>
              <a:off x="9523" y="6768645"/>
              <a:ext cx="12190951" cy="17939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GB" sz="1350" dirty="0"/>
            </a:p>
          </p:txBody>
        </p:sp>
        <p:sp>
          <p:nvSpPr>
            <p:cNvPr id="8" name="Rectangle 7"/>
            <p:cNvSpPr/>
            <p:nvPr/>
          </p:nvSpPr>
          <p:spPr>
            <a:xfrm rot="5400000">
              <a:off x="-3379567" y="3358400"/>
              <a:ext cx="6869187" cy="12910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GB" sz="1350" dirty="0"/>
            </a:p>
          </p:txBody>
        </p:sp>
        <p:sp>
          <p:nvSpPr>
            <p:cNvPr id="9" name="Rectangle 8"/>
            <p:cNvSpPr/>
            <p:nvPr/>
          </p:nvSpPr>
          <p:spPr>
            <a:xfrm rot="5400000">
              <a:off x="8754505" y="3305752"/>
              <a:ext cx="6870774" cy="23281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GB" sz="1350" dirty="0"/>
            </a:p>
          </p:txBody>
        </p:sp>
      </p:grpSp>
      <p:pic>
        <p:nvPicPr>
          <p:cNvPr id="10" name="Picture 7"/>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044950" y="444500"/>
            <a:ext cx="107315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Subtitle 2"/>
          <p:cNvSpPr>
            <a:spLocks noGrp="1"/>
          </p:cNvSpPr>
          <p:nvPr>
            <p:ph type="subTitle" idx="1"/>
          </p:nvPr>
        </p:nvSpPr>
        <p:spPr>
          <a:xfrm>
            <a:off x="1143000" y="2705266"/>
            <a:ext cx="6858000" cy="315118"/>
          </a:xfrm>
          <a:prstGeom prst="rect">
            <a:avLst/>
          </a:prstGeom>
        </p:spPr>
        <p:txBody>
          <a:bodyPr anchor="b"/>
          <a:lstStyle>
            <a:lvl1pPr marL="0" indent="0" algn="ctr">
              <a:buNone/>
              <a:defRPr sz="1050" spc="83"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GB" dirty="0"/>
          </a:p>
        </p:txBody>
      </p:sp>
      <p:sp>
        <p:nvSpPr>
          <p:cNvPr id="26" name="Title 1"/>
          <p:cNvSpPr>
            <a:spLocks noGrp="1"/>
          </p:cNvSpPr>
          <p:nvPr>
            <p:ph type="ctrTitle"/>
          </p:nvPr>
        </p:nvSpPr>
        <p:spPr>
          <a:xfrm>
            <a:off x="1142999" y="3071046"/>
            <a:ext cx="6858001" cy="2380842"/>
          </a:xfrm>
          <a:prstGeom prst="rect">
            <a:avLst/>
          </a:prstGeom>
        </p:spPr>
        <p:txBody>
          <a:bodyPr anchor="t">
            <a:normAutofit/>
          </a:bodyPr>
          <a:lstStyle>
            <a:lvl1pPr algn="ctr">
              <a:defRPr sz="6000">
                <a:solidFill>
                  <a:schemeClr val="bg1"/>
                </a:solidFill>
              </a:defRPr>
            </a:lvl1pPr>
          </a:lstStyle>
          <a:p>
            <a:r>
              <a:rPr lang="en-GB"/>
              <a:t>Click to edit Master title style</a:t>
            </a:r>
            <a:endParaRPr lang="en-GB" dirty="0"/>
          </a:p>
        </p:txBody>
      </p:sp>
    </p:spTree>
    <p:extLst>
      <p:ext uri="{BB962C8B-B14F-4D97-AF65-F5344CB8AC3E}">
        <p14:creationId xmlns:p14="http://schemas.microsoft.com/office/powerpoint/2010/main" val="27237230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and photo">
    <p:spTree>
      <p:nvGrpSpPr>
        <p:cNvPr id="1" name=""/>
        <p:cNvGrpSpPr/>
        <p:nvPr/>
      </p:nvGrpSpPr>
      <p:grpSpPr>
        <a:xfrm>
          <a:off x="0" y="0"/>
          <a:ext cx="0" cy="0"/>
          <a:chOff x="0" y="0"/>
          <a:chExt cx="0" cy="0"/>
        </a:xfrm>
      </p:grpSpPr>
      <p:sp>
        <p:nvSpPr>
          <p:cNvPr id="5" name="Rectangle 4"/>
          <p:cNvSpPr/>
          <p:nvPr/>
        </p:nvSpPr>
        <p:spPr>
          <a:xfrm>
            <a:off x="88900" y="88900"/>
            <a:ext cx="8966200" cy="12573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350" dirty="0"/>
          </a:p>
        </p:txBody>
      </p:sp>
      <p:pic>
        <p:nvPicPr>
          <p:cNvPr id="6" name="Picture 2"/>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173538" y="5800725"/>
            <a:ext cx="7969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Picture Placeholder 3"/>
          <p:cNvSpPr>
            <a:spLocks noGrp="1"/>
          </p:cNvSpPr>
          <p:nvPr>
            <p:ph type="pic" sz="quarter" idx="10"/>
          </p:nvPr>
        </p:nvSpPr>
        <p:spPr>
          <a:xfrm>
            <a:off x="4621155" y="1771651"/>
            <a:ext cx="4022102" cy="3729683"/>
          </a:xfrm>
          <a:prstGeom prst="rect">
            <a:avLst/>
          </a:prstGeom>
        </p:spPr>
        <p:txBody>
          <a:bodyPr anchor="ctr"/>
          <a:lstStyle>
            <a:lvl1pPr marL="0" indent="0" algn="ctr">
              <a:buNone/>
              <a:defRPr>
                <a:solidFill>
                  <a:schemeClr val="bg2"/>
                </a:solidFill>
              </a:defRPr>
            </a:lvl1pPr>
          </a:lstStyle>
          <a:p>
            <a:pPr lvl="0"/>
            <a:endParaRPr lang="en-GB" noProof="0" dirty="0"/>
          </a:p>
          <a:p>
            <a:pPr lvl="0"/>
            <a:endParaRPr lang="en-GB" noProof="0" dirty="0"/>
          </a:p>
          <a:p>
            <a:pPr lvl="0"/>
            <a:r>
              <a:rPr lang="en-GB" noProof="0" dirty="0"/>
              <a:t>Photo</a:t>
            </a:r>
          </a:p>
        </p:txBody>
      </p:sp>
      <p:sp>
        <p:nvSpPr>
          <p:cNvPr id="16" name="Text Placeholder 4"/>
          <p:cNvSpPr>
            <a:spLocks noGrp="1"/>
          </p:cNvSpPr>
          <p:nvPr>
            <p:ph type="body" sz="quarter" idx="16"/>
          </p:nvPr>
        </p:nvSpPr>
        <p:spPr>
          <a:xfrm>
            <a:off x="500743" y="1771650"/>
            <a:ext cx="4022102" cy="3729684"/>
          </a:xfrm>
          <a:prstGeom prst="rect">
            <a:avLst/>
          </a:prstGeom>
        </p:spPr>
        <p:txBody>
          <a:bodyPr numCol="1" spcCol="0">
            <a:normAutofit/>
          </a:bodyPr>
          <a:lstStyle>
            <a:lvl1pPr marL="0" indent="0">
              <a:lnSpc>
                <a:spcPct val="110000"/>
              </a:lnSpc>
              <a:buNone/>
              <a:defRPr sz="1100"/>
            </a:lvl1pPr>
            <a:lvl2pPr marL="342900" indent="0">
              <a:buNone/>
              <a:defRPr sz="900"/>
            </a:lvl2pPr>
            <a:lvl3pPr marL="685800" indent="0">
              <a:buNone/>
              <a:defRPr sz="900"/>
            </a:lvl3pPr>
            <a:lvl4pPr marL="1028700" indent="0">
              <a:buNone/>
              <a:defRPr sz="900"/>
            </a:lvl4pPr>
            <a:lvl5pPr marL="1371600" indent="0">
              <a:buNone/>
              <a:defRPr sz="900"/>
            </a:lvl5pPr>
          </a:lstStyle>
          <a:p>
            <a:endParaRPr lang="en-GB" dirty="0"/>
          </a:p>
        </p:txBody>
      </p:sp>
      <p:sp>
        <p:nvSpPr>
          <p:cNvPr id="21" name="Subtitle 2"/>
          <p:cNvSpPr>
            <a:spLocks noGrp="1"/>
          </p:cNvSpPr>
          <p:nvPr>
            <p:ph type="subTitle" idx="1"/>
          </p:nvPr>
        </p:nvSpPr>
        <p:spPr>
          <a:xfrm>
            <a:off x="585399" y="337213"/>
            <a:ext cx="7958526" cy="806302"/>
          </a:xfrm>
          <a:prstGeom prst="rect">
            <a:avLst/>
          </a:prstGeom>
        </p:spPr>
        <p:txBody>
          <a:bodyPr anchor="ctr">
            <a:normAutofit/>
          </a:bodyPr>
          <a:lstStyle>
            <a:lvl1pPr marL="0" indent="0" algn="ctr">
              <a:buNone/>
              <a:defRPr sz="5000" spc="83" baseline="0">
                <a:solidFill>
                  <a:schemeClr val="bg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GB" dirty="0"/>
          </a:p>
        </p:txBody>
      </p:sp>
    </p:spTree>
    <p:extLst>
      <p:ext uri="{BB962C8B-B14F-4D97-AF65-F5344CB8AC3E}">
        <p14:creationId xmlns:p14="http://schemas.microsoft.com/office/powerpoint/2010/main" val="18287345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hoto wide">
    <p:spTree>
      <p:nvGrpSpPr>
        <p:cNvPr id="1" name=""/>
        <p:cNvGrpSpPr/>
        <p:nvPr/>
      </p:nvGrpSpPr>
      <p:grpSpPr>
        <a:xfrm>
          <a:off x="0" y="0"/>
          <a:ext cx="0" cy="0"/>
          <a:chOff x="0" y="0"/>
          <a:chExt cx="0" cy="0"/>
        </a:xfrm>
      </p:grpSpPr>
      <p:sp>
        <p:nvSpPr>
          <p:cNvPr id="4" name="Rectangle 3"/>
          <p:cNvSpPr/>
          <p:nvPr/>
        </p:nvSpPr>
        <p:spPr>
          <a:xfrm>
            <a:off x="88900" y="88900"/>
            <a:ext cx="8966200" cy="12573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350" dirty="0"/>
          </a:p>
        </p:txBody>
      </p:sp>
      <p:pic>
        <p:nvPicPr>
          <p:cNvPr id="5" name="Picture 2"/>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173538" y="5800725"/>
            <a:ext cx="7969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Picture Placeholder 3"/>
          <p:cNvSpPr>
            <a:spLocks noGrp="1"/>
          </p:cNvSpPr>
          <p:nvPr>
            <p:ph type="pic" sz="quarter" idx="17"/>
          </p:nvPr>
        </p:nvSpPr>
        <p:spPr>
          <a:xfrm>
            <a:off x="498336" y="1771651"/>
            <a:ext cx="8144921" cy="3729684"/>
          </a:xfrm>
          <a:prstGeom prst="rect">
            <a:avLst/>
          </a:prstGeom>
        </p:spPr>
        <p:txBody>
          <a:bodyPr anchor="ctr"/>
          <a:lstStyle>
            <a:lvl1pPr marL="0" indent="0" algn="ctr">
              <a:buNone/>
              <a:defRPr>
                <a:solidFill>
                  <a:schemeClr val="bg2"/>
                </a:solidFill>
              </a:defRPr>
            </a:lvl1pPr>
          </a:lstStyle>
          <a:p>
            <a:pPr lvl="0"/>
            <a:endParaRPr lang="en-GB" noProof="0" dirty="0"/>
          </a:p>
          <a:p>
            <a:pPr lvl="0"/>
            <a:endParaRPr lang="en-GB" noProof="0" dirty="0"/>
          </a:p>
          <a:p>
            <a:pPr lvl="0"/>
            <a:r>
              <a:rPr lang="en-GB" noProof="0" dirty="0"/>
              <a:t>Photo</a:t>
            </a:r>
          </a:p>
        </p:txBody>
      </p:sp>
      <p:sp>
        <p:nvSpPr>
          <p:cNvPr id="20" name="Subtitle 2"/>
          <p:cNvSpPr>
            <a:spLocks noGrp="1"/>
          </p:cNvSpPr>
          <p:nvPr>
            <p:ph type="subTitle" idx="1"/>
          </p:nvPr>
        </p:nvSpPr>
        <p:spPr>
          <a:xfrm>
            <a:off x="585399" y="337213"/>
            <a:ext cx="7958526" cy="806302"/>
          </a:xfrm>
          <a:prstGeom prst="rect">
            <a:avLst/>
          </a:prstGeom>
        </p:spPr>
        <p:txBody>
          <a:bodyPr anchor="ctr">
            <a:normAutofit/>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chemeClr val="bg1"/>
                </a:solidFill>
                <a:latin typeface="+mj-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GB" dirty="0"/>
          </a:p>
        </p:txBody>
      </p:sp>
    </p:spTree>
    <p:extLst>
      <p:ext uri="{BB962C8B-B14F-4D97-AF65-F5344CB8AC3E}">
        <p14:creationId xmlns:p14="http://schemas.microsoft.com/office/powerpoint/2010/main" val="19703251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 Photo">
    <p:spTree>
      <p:nvGrpSpPr>
        <p:cNvPr id="1" name=""/>
        <p:cNvGrpSpPr/>
        <p:nvPr/>
      </p:nvGrpSpPr>
      <p:grpSpPr>
        <a:xfrm>
          <a:off x="0" y="0"/>
          <a:ext cx="0" cy="0"/>
          <a:chOff x="0" y="0"/>
          <a:chExt cx="0" cy="0"/>
        </a:xfrm>
      </p:grpSpPr>
      <p:sp>
        <p:nvSpPr>
          <p:cNvPr id="5" name="Rectangle 4"/>
          <p:cNvSpPr/>
          <p:nvPr/>
        </p:nvSpPr>
        <p:spPr>
          <a:xfrm>
            <a:off x="88900" y="88900"/>
            <a:ext cx="8966200" cy="12573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350" dirty="0"/>
          </a:p>
        </p:txBody>
      </p:sp>
      <p:pic>
        <p:nvPicPr>
          <p:cNvPr id="6" name="Picture 2"/>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173538" y="5800725"/>
            <a:ext cx="7969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Picture Placeholder 3"/>
          <p:cNvSpPr>
            <a:spLocks noGrp="1"/>
          </p:cNvSpPr>
          <p:nvPr>
            <p:ph type="pic" sz="quarter" idx="10"/>
          </p:nvPr>
        </p:nvSpPr>
        <p:spPr>
          <a:xfrm>
            <a:off x="4621155" y="1771651"/>
            <a:ext cx="4022102" cy="3729684"/>
          </a:xfrm>
          <a:prstGeom prst="rect">
            <a:avLst/>
          </a:prstGeom>
        </p:spPr>
        <p:txBody>
          <a:bodyPr anchor="ctr"/>
          <a:lstStyle>
            <a:lvl1pPr marL="0" indent="0" algn="ctr">
              <a:buNone/>
              <a:defRPr>
                <a:solidFill>
                  <a:schemeClr val="bg2"/>
                </a:solidFill>
              </a:defRPr>
            </a:lvl1pPr>
          </a:lstStyle>
          <a:p>
            <a:pPr lvl="0"/>
            <a:endParaRPr lang="en-GB" noProof="0" dirty="0"/>
          </a:p>
          <a:p>
            <a:pPr lvl="0"/>
            <a:endParaRPr lang="en-GB" noProof="0" dirty="0"/>
          </a:p>
          <a:p>
            <a:pPr lvl="0"/>
            <a:r>
              <a:rPr lang="en-GB" noProof="0" dirty="0"/>
              <a:t>Photo</a:t>
            </a:r>
          </a:p>
        </p:txBody>
      </p:sp>
      <p:sp>
        <p:nvSpPr>
          <p:cNvPr id="19" name="Picture Placeholder 3"/>
          <p:cNvSpPr>
            <a:spLocks noGrp="1"/>
          </p:cNvSpPr>
          <p:nvPr>
            <p:ph type="pic" sz="quarter" idx="17"/>
          </p:nvPr>
        </p:nvSpPr>
        <p:spPr>
          <a:xfrm>
            <a:off x="498336" y="1771651"/>
            <a:ext cx="4022102" cy="3729684"/>
          </a:xfrm>
          <a:prstGeom prst="rect">
            <a:avLst/>
          </a:prstGeom>
        </p:spPr>
        <p:txBody>
          <a:bodyPr anchor="ctr"/>
          <a:lstStyle>
            <a:lvl1pPr marL="0" indent="0" algn="ctr">
              <a:buNone/>
              <a:defRPr>
                <a:solidFill>
                  <a:schemeClr val="bg2"/>
                </a:solidFill>
              </a:defRPr>
            </a:lvl1pPr>
          </a:lstStyle>
          <a:p>
            <a:pPr lvl="0"/>
            <a:endParaRPr lang="en-GB" noProof="0" dirty="0"/>
          </a:p>
          <a:p>
            <a:pPr lvl="0"/>
            <a:endParaRPr lang="en-GB" noProof="0" dirty="0"/>
          </a:p>
          <a:p>
            <a:pPr lvl="0"/>
            <a:r>
              <a:rPr lang="en-GB" noProof="0" dirty="0"/>
              <a:t>Photo</a:t>
            </a:r>
          </a:p>
        </p:txBody>
      </p:sp>
      <p:sp>
        <p:nvSpPr>
          <p:cNvPr id="20" name="Subtitle 2"/>
          <p:cNvSpPr>
            <a:spLocks noGrp="1"/>
          </p:cNvSpPr>
          <p:nvPr>
            <p:ph type="subTitle" idx="1"/>
          </p:nvPr>
        </p:nvSpPr>
        <p:spPr>
          <a:xfrm>
            <a:off x="585399" y="337213"/>
            <a:ext cx="7958526" cy="806302"/>
          </a:xfrm>
          <a:prstGeom prst="rect">
            <a:avLst/>
          </a:prstGeom>
        </p:spPr>
        <p:txBody>
          <a:bodyPr anchor="ctr">
            <a:normAutofit/>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chemeClr val="bg1"/>
                </a:solidFill>
                <a:latin typeface="+mj-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GB" dirty="0"/>
          </a:p>
        </p:txBody>
      </p:sp>
    </p:spTree>
    <p:extLst>
      <p:ext uri="{BB962C8B-B14F-4D97-AF65-F5344CB8AC3E}">
        <p14:creationId xmlns:p14="http://schemas.microsoft.com/office/powerpoint/2010/main" val="3448272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UoS orange">
    <p:spTree>
      <p:nvGrpSpPr>
        <p:cNvPr id="1" name=""/>
        <p:cNvGrpSpPr/>
        <p:nvPr/>
      </p:nvGrpSpPr>
      <p:grpSpPr>
        <a:xfrm>
          <a:off x="0" y="0"/>
          <a:ext cx="0" cy="0"/>
          <a:chOff x="0" y="0"/>
          <a:chExt cx="0" cy="0"/>
        </a:xfrm>
      </p:grpSpPr>
      <p:sp>
        <p:nvSpPr>
          <p:cNvPr id="4" name="Rectangle 3"/>
          <p:cNvSpPr/>
          <p:nvPr/>
        </p:nvSpPr>
        <p:spPr>
          <a:xfrm>
            <a:off x="88900" y="88900"/>
            <a:ext cx="8966200" cy="6680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350" dirty="0"/>
          </a:p>
        </p:txBody>
      </p:sp>
      <p:pic>
        <p:nvPicPr>
          <p:cNvPr id="5" name="Picture 2"/>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044950" y="5367338"/>
            <a:ext cx="107315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Subtitle 2"/>
          <p:cNvSpPr>
            <a:spLocks noGrp="1"/>
          </p:cNvSpPr>
          <p:nvPr>
            <p:ph type="subTitle" idx="1"/>
          </p:nvPr>
        </p:nvSpPr>
        <p:spPr>
          <a:xfrm>
            <a:off x="1143000" y="3588832"/>
            <a:ext cx="6858000" cy="315118"/>
          </a:xfrm>
          <a:prstGeom prst="rect">
            <a:avLst/>
          </a:prstGeom>
        </p:spPr>
        <p:txBody>
          <a:bodyPr anchor="t"/>
          <a:lstStyle>
            <a:lvl1pPr marL="0" indent="0" algn="ctr">
              <a:buNone/>
              <a:defRPr sz="1200" spc="83"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GB" dirty="0"/>
          </a:p>
        </p:txBody>
      </p:sp>
      <p:sp>
        <p:nvSpPr>
          <p:cNvPr id="26" name="Title 1"/>
          <p:cNvSpPr>
            <a:spLocks noGrp="1"/>
          </p:cNvSpPr>
          <p:nvPr>
            <p:ph type="ctrTitle"/>
          </p:nvPr>
        </p:nvSpPr>
        <p:spPr>
          <a:xfrm>
            <a:off x="1142999" y="1009650"/>
            <a:ext cx="6858001" cy="2419350"/>
          </a:xfrm>
          <a:prstGeom prst="rect">
            <a:avLst/>
          </a:prstGeom>
        </p:spPr>
        <p:txBody>
          <a:bodyPr anchor="b">
            <a:normAutofit/>
          </a:bodyPr>
          <a:lstStyle>
            <a:lvl1pPr algn="ctr">
              <a:defRPr sz="6000" baseline="0">
                <a:solidFill>
                  <a:schemeClr val="bg1"/>
                </a:solidFill>
              </a:defRPr>
            </a:lvl1pPr>
          </a:lstStyle>
          <a:p>
            <a:r>
              <a:rPr lang="en-GB"/>
              <a:t>Click to edit Master title style</a:t>
            </a:r>
            <a:endParaRPr lang="en-GB" dirty="0"/>
          </a:p>
        </p:txBody>
      </p:sp>
    </p:spTree>
    <p:extLst>
      <p:ext uri="{BB962C8B-B14F-4D97-AF65-F5344CB8AC3E}">
        <p14:creationId xmlns:p14="http://schemas.microsoft.com/office/powerpoint/2010/main" val="11826317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and Content">
    <p:spTree>
      <p:nvGrpSpPr>
        <p:cNvPr id="1" name=""/>
        <p:cNvGrpSpPr/>
        <p:nvPr/>
      </p:nvGrpSpPr>
      <p:grpSpPr>
        <a:xfrm>
          <a:off x="0" y="0"/>
          <a:ext cx="0" cy="0"/>
          <a:chOff x="0" y="0"/>
          <a:chExt cx="0" cy="0"/>
        </a:xfrm>
      </p:grpSpPr>
      <p:sp>
        <p:nvSpPr>
          <p:cNvPr id="6" name="Rectangle 5"/>
          <p:cNvSpPr/>
          <p:nvPr/>
        </p:nvSpPr>
        <p:spPr>
          <a:xfrm>
            <a:off x="88900" y="88900"/>
            <a:ext cx="8966200" cy="12573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350" dirty="0"/>
          </a:p>
        </p:txBody>
      </p:sp>
      <p:pic>
        <p:nvPicPr>
          <p:cNvPr id="7" name="Picture 2"/>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173538" y="5800725"/>
            <a:ext cx="7969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 Placeholder 4"/>
          <p:cNvSpPr>
            <a:spLocks noGrp="1"/>
          </p:cNvSpPr>
          <p:nvPr>
            <p:ph type="body" sz="quarter" idx="16"/>
          </p:nvPr>
        </p:nvSpPr>
        <p:spPr>
          <a:xfrm>
            <a:off x="500743" y="1771650"/>
            <a:ext cx="4022102" cy="3729684"/>
          </a:xfrm>
          <a:prstGeom prst="rect">
            <a:avLst/>
          </a:prstGeom>
        </p:spPr>
        <p:txBody>
          <a:bodyPr numCol="1" spcCol="0">
            <a:normAutofit/>
          </a:bodyPr>
          <a:lstStyle>
            <a:lvl1pPr marL="0" indent="0">
              <a:lnSpc>
                <a:spcPct val="110000"/>
              </a:lnSpc>
              <a:buNone/>
              <a:defRPr sz="1100"/>
            </a:lvl1pPr>
            <a:lvl2pPr marL="342900" indent="0">
              <a:buNone/>
              <a:defRPr sz="900"/>
            </a:lvl2pPr>
            <a:lvl3pPr marL="685800" indent="0">
              <a:buNone/>
              <a:defRPr sz="900"/>
            </a:lvl3pPr>
            <a:lvl4pPr marL="1028700" indent="0">
              <a:buNone/>
              <a:defRPr sz="900"/>
            </a:lvl4pPr>
            <a:lvl5pPr marL="1371600" indent="0">
              <a:buNone/>
              <a:defRPr sz="900"/>
            </a:lvl5pPr>
          </a:lstStyle>
          <a:p>
            <a:endParaRPr lang="en-GB" dirty="0"/>
          </a:p>
        </p:txBody>
      </p:sp>
      <p:sp>
        <p:nvSpPr>
          <p:cNvPr id="21" name="Subtitle 2"/>
          <p:cNvSpPr>
            <a:spLocks noGrp="1"/>
          </p:cNvSpPr>
          <p:nvPr>
            <p:ph type="subTitle" idx="1"/>
          </p:nvPr>
        </p:nvSpPr>
        <p:spPr>
          <a:xfrm>
            <a:off x="585399" y="337213"/>
            <a:ext cx="7958526" cy="806302"/>
          </a:xfrm>
          <a:prstGeom prst="rect">
            <a:avLst/>
          </a:prstGeom>
        </p:spPr>
        <p:txBody>
          <a:bodyPr anchor="ctr">
            <a:normAutofit/>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chemeClr val="bg1"/>
                </a:solidFill>
                <a:latin typeface="+mj-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GB" dirty="0"/>
          </a:p>
        </p:txBody>
      </p:sp>
      <p:sp>
        <p:nvSpPr>
          <p:cNvPr id="5" name="Content Placeholder 4"/>
          <p:cNvSpPr>
            <a:spLocks noGrp="1"/>
          </p:cNvSpPr>
          <p:nvPr>
            <p:ph sz="quarter" idx="17"/>
          </p:nvPr>
        </p:nvSpPr>
        <p:spPr>
          <a:xfrm>
            <a:off x="4625579" y="1770824"/>
            <a:ext cx="3996928" cy="3745739"/>
          </a:xfrm>
          <a:prstGeom prst="rect">
            <a:avLst/>
          </a:prstGeom>
        </p:spPr>
        <p:txBody>
          <a:bodyPr tIns="2304000"/>
          <a:lstStyle>
            <a:lvl1pPr marL="0" indent="0" algn="ctr">
              <a:buNone/>
              <a:defRPr sz="1350" baseline="0">
                <a:solidFill>
                  <a:schemeClr val="bg2"/>
                </a:solidFill>
              </a:defRPr>
            </a:lvl1pPr>
            <a:lvl2pPr marL="342900" indent="0" algn="ctr">
              <a:buNone/>
              <a:defRPr>
                <a:solidFill>
                  <a:schemeClr val="bg2"/>
                </a:solidFill>
              </a:defRPr>
            </a:lvl2pPr>
            <a:lvl3pPr marL="685800" indent="0" algn="ctr">
              <a:buNone/>
              <a:defRPr>
                <a:solidFill>
                  <a:schemeClr val="bg2"/>
                </a:solidFill>
              </a:defRPr>
            </a:lvl3pPr>
            <a:lvl4pPr marL="1028700" indent="0" algn="ctr">
              <a:buNone/>
              <a:defRPr>
                <a:solidFill>
                  <a:schemeClr val="bg2"/>
                </a:solidFill>
              </a:defRPr>
            </a:lvl4pPr>
            <a:lvl5pPr marL="1371600" indent="0" algn="ctr">
              <a:buNone/>
              <a:defRPr>
                <a:solidFill>
                  <a:schemeClr val="bg2"/>
                </a:solidFill>
              </a:defRPr>
            </a:lvl5pPr>
          </a:lstStyle>
          <a:p>
            <a:pPr lvl="0"/>
            <a:r>
              <a:rPr lang="en-GB"/>
              <a:t>Click to edit Master text styles</a:t>
            </a:r>
          </a:p>
        </p:txBody>
      </p:sp>
    </p:spTree>
    <p:extLst>
      <p:ext uri="{BB962C8B-B14F-4D97-AF65-F5344CB8AC3E}">
        <p14:creationId xmlns:p14="http://schemas.microsoft.com/office/powerpoint/2010/main" val="230863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xt box">
    <p:spTree>
      <p:nvGrpSpPr>
        <p:cNvPr id="1" name=""/>
        <p:cNvGrpSpPr/>
        <p:nvPr/>
      </p:nvGrpSpPr>
      <p:grpSpPr>
        <a:xfrm>
          <a:off x="0" y="0"/>
          <a:ext cx="0" cy="0"/>
          <a:chOff x="0" y="0"/>
          <a:chExt cx="0" cy="0"/>
        </a:xfrm>
      </p:grpSpPr>
      <p:sp>
        <p:nvSpPr>
          <p:cNvPr id="4" name="Rectangle 3"/>
          <p:cNvSpPr/>
          <p:nvPr/>
        </p:nvSpPr>
        <p:spPr>
          <a:xfrm>
            <a:off x="88900" y="88900"/>
            <a:ext cx="8966200" cy="12573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350" dirty="0"/>
          </a:p>
        </p:txBody>
      </p:sp>
      <p:pic>
        <p:nvPicPr>
          <p:cNvPr id="5" name="Picture 2"/>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173538" y="5800725"/>
            <a:ext cx="7969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 Placeholder 4"/>
          <p:cNvSpPr>
            <a:spLocks noGrp="1"/>
          </p:cNvSpPr>
          <p:nvPr>
            <p:ph type="body" sz="quarter" idx="16"/>
          </p:nvPr>
        </p:nvSpPr>
        <p:spPr>
          <a:xfrm>
            <a:off x="500743" y="1771650"/>
            <a:ext cx="4022102" cy="3729684"/>
          </a:xfrm>
          <a:prstGeom prst="rect">
            <a:avLst/>
          </a:prstGeom>
        </p:spPr>
        <p:txBody>
          <a:bodyPr numCol="1" spcCol="0">
            <a:normAutofit/>
          </a:bodyPr>
          <a:lstStyle>
            <a:lvl1pPr marL="0" indent="0">
              <a:lnSpc>
                <a:spcPct val="110000"/>
              </a:lnSpc>
              <a:buNone/>
              <a:defRPr sz="1100"/>
            </a:lvl1pPr>
            <a:lvl2pPr marL="342900" indent="0">
              <a:buNone/>
              <a:defRPr sz="900"/>
            </a:lvl2pPr>
            <a:lvl3pPr marL="685800" indent="0">
              <a:buNone/>
              <a:defRPr sz="900"/>
            </a:lvl3pPr>
            <a:lvl4pPr marL="1028700" indent="0">
              <a:buNone/>
              <a:defRPr sz="900"/>
            </a:lvl4pPr>
            <a:lvl5pPr marL="1371600" indent="0">
              <a:buNone/>
              <a:defRPr sz="900"/>
            </a:lvl5pPr>
          </a:lstStyle>
          <a:p>
            <a:endParaRPr lang="en-GB" dirty="0"/>
          </a:p>
        </p:txBody>
      </p:sp>
      <p:sp>
        <p:nvSpPr>
          <p:cNvPr id="19" name="Subtitle 2"/>
          <p:cNvSpPr>
            <a:spLocks noGrp="1"/>
          </p:cNvSpPr>
          <p:nvPr>
            <p:ph type="subTitle" idx="1"/>
          </p:nvPr>
        </p:nvSpPr>
        <p:spPr>
          <a:xfrm>
            <a:off x="585399" y="337213"/>
            <a:ext cx="7958526" cy="806302"/>
          </a:xfrm>
          <a:prstGeom prst="rect">
            <a:avLst/>
          </a:prstGeom>
        </p:spPr>
        <p:txBody>
          <a:bodyPr anchor="ctr">
            <a:normAutofit/>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chemeClr val="bg1"/>
                </a:solidFill>
                <a:latin typeface="+mj-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GB" dirty="0"/>
          </a:p>
        </p:txBody>
      </p:sp>
    </p:spTree>
    <p:extLst>
      <p:ext uri="{BB962C8B-B14F-4D97-AF65-F5344CB8AC3E}">
        <p14:creationId xmlns:p14="http://schemas.microsoft.com/office/powerpoint/2010/main" val="32887077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 Textbox">
    <p:spTree>
      <p:nvGrpSpPr>
        <p:cNvPr id="1" name=""/>
        <p:cNvGrpSpPr/>
        <p:nvPr/>
      </p:nvGrpSpPr>
      <p:grpSpPr>
        <a:xfrm>
          <a:off x="0" y="0"/>
          <a:ext cx="0" cy="0"/>
          <a:chOff x="0" y="0"/>
          <a:chExt cx="0" cy="0"/>
        </a:xfrm>
      </p:grpSpPr>
      <p:sp>
        <p:nvSpPr>
          <p:cNvPr id="5" name="Rectangle 4"/>
          <p:cNvSpPr/>
          <p:nvPr/>
        </p:nvSpPr>
        <p:spPr>
          <a:xfrm>
            <a:off x="88900" y="88900"/>
            <a:ext cx="8966200" cy="12573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350" dirty="0"/>
          </a:p>
        </p:txBody>
      </p:sp>
      <p:pic>
        <p:nvPicPr>
          <p:cNvPr id="6" name="Picture 2"/>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173538" y="5800725"/>
            <a:ext cx="7969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 Placeholder 4"/>
          <p:cNvSpPr>
            <a:spLocks noGrp="1"/>
          </p:cNvSpPr>
          <p:nvPr>
            <p:ph type="body" sz="quarter" idx="16"/>
          </p:nvPr>
        </p:nvSpPr>
        <p:spPr>
          <a:xfrm>
            <a:off x="500743" y="1771650"/>
            <a:ext cx="4022102" cy="3729684"/>
          </a:xfrm>
          <a:prstGeom prst="rect">
            <a:avLst/>
          </a:prstGeom>
        </p:spPr>
        <p:txBody>
          <a:bodyPr numCol="1" spcCol="0">
            <a:normAutofit/>
          </a:bodyPr>
          <a:lstStyle>
            <a:lvl1pPr marL="0" indent="0">
              <a:lnSpc>
                <a:spcPct val="110000"/>
              </a:lnSpc>
              <a:buNone/>
              <a:defRPr sz="1100"/>
            </a:lvl1pPr>
            <a:lvl2pPr marL="342900" indent="0">
              <a:buNone/>
              <a:defRPr sz="900"/>
            </a:lvl2pPr>
            <a:lvl3pPr marL="685800" indent="0">
              <a:buNone/>
              <a:defRPr sz="900"/>
            </a:lvl3pPr>
            <a:lvl4pPr marL="1028700" indent="0">
              <a:buNone/>
              <a:defRPr sz="900"/>
            </a:lvl4pPr>
            <a:lvl5pPr marL="1371600" indent="0">
              <a:buNone/>
              <a:defRPr sz="900"/>
            </a:lvl5pPr>
          </a:lstStyle>
          <a:p>
            <a:endParaRPr lang="en-GB" dirty="0"/>
          </a:p>
        </p:txBody>
      </p:sp>
      <p:sp>
        <p:nvSpPr>
          <p:cNvPr id="21" name="Text Placeholder 4"/>
          <p:cNvSpPr>
            <a:spLocks noGrp="1"/>
          </p:cNvSpPr>
          <p:nvPr>
            <p:ph type="body" sz="quarter" idx="18"/>
          </p:nvPr>
        </p:nvSpPr>
        <p:spPr>
          <a:xfrm>
            <a:off x="4621153" y="1771650"/>
            <a:ext cx="4022102" cy="3729684"/>
          </a:xfrm>
          <a:prstGeom prst="rect">
            <a:avLst/>
          </a:prstGeom>
        </p:spPr>
        <p:txBody>
          <a:bodyPr numCol="1" spcCol="0">
            <a:normAutofit/>
          </a:bodyPr>
          <a:lstStyle>
            <a:lvl1pPr marL="0" indent="0">
              <a:lnSpc>
                <a:spcPct val="110000"/>
              </a:lnSpc>
              <a:buNone/>
              <a:defRPr sz="1100"/>
            </a:lvl1pPr>
            <a:lvl2pPr marL="342900" indent="0">
              <a:buNone/>
              <a:defRPr sz="900"/>
            </a:lvl2pPr>
            <a:lvl3pPr marL="685800" indent="0">
              <a:buNone/>
              <a:defRPr sz="900"/>
            </a:lvl3pPr>
            <a:lvl4pPr marL="1028700" indent="0">
              <a:buNone/>
              <a:defRPr sz="900"/>
            </a:lvl4pPr>
            <a:lvl5pPr marL="1371600" indent="0">
              <a:buNone/>
              <a:defRPr sz="900"/>
            </a:lvl5pPr>
          </a:lstStyle>
          <a:p>
            <a:endParaRPr lang="en-GB" dirty="0"/>
          </a:p>
        </p:txBody>
      </p:sp>
      <p:sp>
        <p:nvSpPr>
          <p:cNvPr id="22" name="Subtitle 2"/>
          <p:cNvSpPr>
            <a:spLocks noGrp="1"/>
          </p:cNvSpPr>
          <p:nvPr>
            <p:ph type="subTitle" idx="1"/>
          </p:nvPr>
        </p:nvSpPr>
        <p:spPr>
          <a:xfrm>
            <a:off x="585399" y="337213"/>
            <a:ext cx="7958526" cy="806302"/>
          </a:xfrm>
          <a:prstGeom prst="rect">
            <a:avLst/>
          </a:prstGeom>
        </p:spPr>
        <p:txBody>
          <a:bodyPr anchor="ctr">
            <a:normAutofit/>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chemeClr val="bg1"/>
                </a:solidFill>
                <a:latin typeface="+mj-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GB" dirty="0"/>
          </a:p>
        </p:txBody>
      </p:sp>
    </p:spTree>
    <p:extLst>
      <p:ext uri="{BB962C8B-B14F-4D97-AF65-F5344CB8AC3E}">
        <p14:creationId xmlns:p14="http://schemas.microsoft.com/office/powerpoint/2010/main" val="18994770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xt 3 column">
    <p:spTree>
      <p:nvGrpSpPr>
        <p:cNvPr id="1" name=""/>
        <p:cNvGrpSpPr/>
        <p:nvPr/>
      </p:nvGrpSpPr>
      <p:grpSpPr>
        <a:xfrm>
          <a:off x="0" y="0"/>
          <a:ext cx="0" cy="0"/>
          <a:chOff x="0" y="0"/>
          <a:chExt cx="0" cy="0"/>
        </a:xfrm>
      </p:grpSpPr>
      <p:sp>
        <p:nvSpPr>
          <p:cNvPr id="4" name="Rectangle 3"/>
          <p:cNvSpPr/>
          <p:nvPr/>
        </p:nvSpPr>
        <p:spPr>
          <a:xfrm>
            <a:off x="88900" y="88900"/>
            <a:ext cx="8966200" cy="12573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350" dirty="0"/>
          </a:p>
        </p:txBody>
      </p:sp>
      <p:pic>
        <p:nvPicPr>
          <p:cNvPr id="5" name="Picture 2"/>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173538" y="5800725"/>
            <a:ext cx="7969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 Placeholder 4"/>
          <p:cNvSpPr>
            <a:spLocks noGrp="1"/>
          </p:cNvSpPr>
          <p:nvPr>
            <p:ph type="body" sz="quarter" idx="17"/>
          </p:nvPr>
        </p:nvSpPr>
        <p:spPr>
          <a:xfrm>
            <a:off x="500743" y="1771650"/>
            <a:ext cx="8142514" cy="3740151"/>
          </a:xfrm>
          <a:prstGeom prst="rect">
            <a:avLst/>
          </a:prstGeom>
        </p:spPr>
        <p:txBody>
          <a:bodyPr wrap="square" numCol="3" spcCol="144000">
            <a:normAutofit/>
          </a:bodyPr>
          <a:lstStyle>
            <a:lvl1pPr marL="0" indent="0">
              <a:lnSpc>
                <a:spcPct val="110000"/>
              </a:lnSpc>
              <a:buNone/>
              <a:defRPr sz="1100"/>
            </a:lvl1pPr>
            <a:lvl2pPr marL="342900" indent="0">
              <a:buNone/>
              <a:defRPr sz="900"/>
            </a:lvl2pPr>
            <a:lvl3pPr marL="685800" indent="0">
              <a:buNone/>
              <a:defRPr sz="900"/>
            </a:lvl3pPr>
            <a:lvl4pPr marL="1028700" indent="0">
              <a:buNone/>
              <a:defRPr sz="900"/>
            </a:lvl4pPr>
            <a:lvl5pPr marL="1371600" indent="0">
              <a:buNone/>
              <a:defRPr sz="900"/>
            </a:lvl5pPr>
          </a:lstStyle>
          <a:p>
            <a:endParaRPr lang="en-GB" dirty="0"/>
          </a:p>
        </p:txBody>
      </p:sp>
      <p:sp>
        <p:nvSpPr>
          <p:cNvPr id="17" name="Subtitle 2"/>
          <p:cNvSpPr>
            <a:spLocks noGrp="1"/>
          </p:cNvSpPr>
          <p:nvPr>
            <p:ph type="subTitle" idx="1"/>
          </p:nvPr>
        </p:nvSpPr>
        <p:spPr>
          <a:xfrm>
            <a:off x="585399" y="337213"/>
            <a:ext cx="7958526" cy="806302"/>
          </a:xfrm>
          <a:prstGeom prst="rect">
            <a:avLst/>
          </a:prstGeom>
        </p:spPr>
        <p:txBody>
          <a:bodyPr anchor="ctr">
            <a:normAutofit/>
          </a:bodyPr>
          <a:lstStyle>
            <a:lvl1pPr marL="0" indent="0" algn="ctr">
              <a:buNone/>
              <a:defRPr sz="5000" spc="83" baseline="0">
                <a:solidFill>
                  <a:schemeClr val="bg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GB" dirty="0"/>
          </a:p>
        </p:txBody>
      </p:sp>
    </p:spTree>
    <p:extLst>
      <p:ext uri="{BB962C8B-B14F-4D97-AF65-F5344CB8AC3E}">
        <p14:creationId xmlns:p14="http://schemas.microsoft.com/office/powerpoint/2010/main" val="16308539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 box wide">
    <p:spTree>
      <p:nvGrpSpPr>
        <p:cNvPr id="1" name=""/>
        <p:cNvGrpSpPr/>
        <p:nvPr/>
      </p:nvGrpSpPr>
      <p:grpSpPr>
        <a:xfrm>
          <a:off x="0" y="0"/>
          <a:ext cx="0" cy="0"/>
          <a:chOff x="0" y="0"/>
          <a:chExt cx="0" cy="0"/>
        </a:xfrm>
      </p:grpSpPr>
      <p:sp>
        <p:nvSpPr>
          <p:cNvPr id="4" name="Rectangle 3"/>
          <p:cNvSpPr/>
          <p:nvPr/>
        </p:nvSpPr>
        <p:spPr>
          <a:xfrm>
            <a:off x="88900" y="88900"/>
            <a:ext cx="8966200" cy="12573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350" dirty="0"/>
          </a:p>
        </p:txBody>
      </p:sp>
      <p:pic>
        <p:nvPicPr>
          <p:cNvPr id="5" name="Picture 2"/>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173538" y="5800725"/>
            <a:ext cx="7969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 Placeholder 4"/>
          <p:cNvSpPr>
            <a:spLocks noGrp="1"/>
          </p:cNvSpPr>
          <p:nvPr>
            <p:ph type="body" sz="quarter" idx="17"/>
          </p:nvPr>
        </p:nvSpPr>
        <p:spPr>
          <a:xfrm>
            <a:off x="500743" y="1771650"/>
            <a:ext cx="8142514" cy="3740151"/>
          </a:xfrm>
          <a:prstGeom prst="rect">
            <a:avLst/>
          </a:prstGeom>
        </p:spPr>
        <p:txBody>
          <a:bodyPr wrap="square" numCol="1" spcCol="144000">
            <a:normAutofit/>
          </a:bodyPr>
          <a:lstStyle>
            <a:lvl1pPr marL="0" indent="0">
              <a:lnSpc>
                <a:spcPct val="110000"/>
              </a:lnSpc>
              <a:buNone/>
              <a:defRPr sz="1100"/>
            </a:lvl1pPr>
            <a:lvl2pPr marL="342900" indent="0">
              <a:buNone/>
              <a:defRPr sz="900"/>
            </a:lvl2pPr>
            <a:lvl3pPr marL="685800" indent="0">
              <a:buNone/>
              <a:defRPr sz="900"/>
            </a:lvl3pPr>
            <a:lvl4pPr marL="1028700" indent="0">
              <a:buNone/>
              <a:defRPr sz="900"/>
            </a:lvl4pPr>
            <a:lvl5pPr marL="1371600" indent="0">
              <a:buNone/>
              <a:defRPr sz="900"/>
            </a:lvl5pPr>
          </a:lstStyle>
          <a:p>
            <a:endParaRPr lang="en-GB" dirty="0"/>
          </a:p>
        </p:txBody>
      </p:sp>
      <p:sp>
        <p:nvSpPr>
          <p:cNvPr id="17" name="Subtitle 2"/>
          <p:cNvSpPr>
            <a:spLocks noGrp="1"/>
          </p:cNvSpPr>
          <p:nvPr>
            <p:ph type="subTitle" idx="1"/>
          </p:nvPr>
        </p:nvSpPr>
        <p:spPr>
          <a:xfrm>
            <a:off x="585399" y="337213"/>
            <a:ext cx="7958526" cy="806302"/>
          </a:xfrm>
          <a:prstGeom prst="rect">
            <a:avLst/>
          </a:prstGeom>
        </p:spPr>
        <p:txBody>
          <a:bodyPr anchor="ctr">
            <a:normAutofit/>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chemeClr val="bg1"/>
                </a:solidFill>
                <a:latin typeface="+mj-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GB" dirty="0"/>
          </a:p>
        </p:txBody>
      </p:sp>
    </p:spTree>
    <p:extLst>
      <p:ext uri="{BB962C8B-B14F-4D97-AF65-F5344CB8AC3E}">
        <p14:creationId xmlns:p14="http://schemas.microsoft.com/office/powerpoint/2010/main" val="51074704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2"/>
          <p:cNvSpPr/>
          <p:nvPr/>
        </p:nvSpPr>
        <p:spPr>
          <a:xfrm>
            <a:off x="88900" y="88900"/>
            <a:ext cx="8966200" cy="12573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350" dirty="0"/>
          </a:p>
        </p:txBody>
      </p:sp>
      <p:pic>
        <p:nvPicPr>
          <p:cNvPr id="4" name="Picture 2"/>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173538" y="5800725"/>
            <a:ext cx="7969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Subtitle 2"/>
          <p:cNvSpPr>
            <a:spLocks noGrp="1"/>
          </p:cNvSpPr>
          <p:nvPr>
            <p:ph type="subTitle" idx="1"/>
          </p:nvPr>
        </p:nvSpPr>
        <p:spPr>
          <a:xfrm>
            <a:off x="585399" y="337213"/>
            <a:ext cx="7958526" cy="806302"/>
          </a:xfrm>
          <a:prstGeom prst="rect">
            <a:avLst/>
          </a:prstGeom>
        </p:spPr>
        <p:txBody>
          <a:bodyPr anchor="ctr">
            <a:normAutofit/>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chemeClr val="bg1"/>
                </a:solidFill>
                <a:latin typeface="+mj-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GB" dirty="0"/>
          </a:p>
        </p:txBody>
      </p:sp>
    </p:spTree>
    <p:extLst>
      <p:ext uri="{BB962C8B-B14F-4D97-AF65-F5344CB8AC3E}">
        <p14:creationId xmlns:p14="http://schemas.microsoft.com/office/powerpoint/2010/main" val="376675714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nk - no title">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173538" y="5800725"/>
            <a:ext cx="7969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6996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tatement and photo block">
    <p:spTree>
      <p:nvGrpSpPr>
        <p:cNvPr id="1" name=""/>
        <p:cNvGrpSpPr/>
        <p:nvPr/>
      </p:nvGrpSpPr>
      <p:grpSpPr>
        <a:xfrm>
          <a:off x="0" y="0"/>
          <a:ext cx="0" cy="0"/>
          <a:chOff x="0" y="0"/>
          <a:chExt cx="0" cy="0"/>
        </a:xfrm>
      </p:grpSpPr>
      <p:sp>
        <p:nvSpPr>
          <p:cNvPr id="6" name="Rectangle 5"/>
          <p:cNvSpPr/>
          <p:nvPr/>
        </p:nvSpPr>
        <p:spPr>
          <a:xfrm>
            <a:off x="88900" y="88900"/>
            <a:ext cx="8966200" cy="12573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350" dirty="0"/>
          </a:p>
        </p:txBody>
      </p:sp>
      <p:sp>
        <p:nvSpPr>
          <p:cNvPr id="7" name="Rectangle 6"/>
          <p:cNvSpPr/>
          <p:nvPr/>
        </p:nvSpPr>
        <p:spPr>
          <a:xfrm>
            <a:off x="88900" y="1436688"/>
            <a:ext cx="4441825" cy="53244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350" dirty="0"/>
          </a:p>
        </p:txBody>
      </p:sp>
      <p:pic>
        <p:nvPicPr>
          <p:cNvPr id="8" name="Picture 3"/>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931988" y="5773738"/>
            <a:ext cx="846137"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Placeholder 4"/>
          <p:cNvSpPr>
            <a:spLocks noGrp="1"/>
          </p:cNvSpPr>
          <p:nvPr>
            <p:ph type="body" sz="quarter" idx="11"/>
          </p:nvPr>
        </p:nvSpPr>
        <p:spPr>
          <a:xfrm>
            <a:off x="592543" y="4918978"/>
            <a:ext cx="3524250" cy="461706"/>
          </a:xfrm>
          <a:prstGeom prst="rect">
            <a:avLst/>
          </a:prstGeom>
        </p:spPr>
        <p:txBody>
          <a:bodyPr anchor="ctr"/>
          <a:lstStyle>
            <a:lvl1pPr marL="0" indent="0" algn="ctr">
              <a:buNone/>
              <a:defRPr sz="900" spc="60" baseline="0">
                <a:solidFill>
                  <a:schemeClr val="bg1"/>
                </a:solidFill>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GB"/>
              <a:t>Click to edit Master text styles</a:t>
            </a:r>
          </a:p>
        </p:txBody>
      </p:sp>
      <p:sp>
        <p:nvSpPr>
          <p:cNvPr id="16" name="Picture Placeholder 3"/>
          <p:cNvSpPr>
            <a:spLocks noGrp="1"/>
          </p:cNvSpPr>
          <p:nvPr>
            <p:ph type="pic" sz="quarter" idx="10"/>
          </p:nvPr>
        </p:nvSpPr>
        <p:spPr>
          <a:xfrm>
            <a:off x="4620435" y="1436275"/>
            <a:ext cx="4434668" cy="5325257"/>
          </a:xfrm>
          <a:prstGeom prst="rect">
            <a:avLst/>
          </a:prstGeom>
        </p:spPr>
        <p:txBody>
          <a:bodyPr anchor="ctr"/>
          <a:lstStyle>
            <a:lvl1pPr marL="0" indent="0" algn="ctr">
              <a:buNone/>
              <a:defRPr>
                <a:solidFill>
                  <a:schemeClr val="bg2"/>
                </a:solidFill>
              </a:defRPr>
            </a:lvl1pPr>
          </a:lstStyle>
          <a:p>
            <a:pPr lvl="0"/>
            <a:endParaRPr lang="en-GB" noProof="0" dirty="0"/>
          </a:p>
          <a:p>
            <a:pPr lvl="0"/>
            <a:endParaRPr lang="en-GB" noProof="0" dirty="0"/>
          </a:p>
          <a:p>
            <a:pPr lvl="0"/>
            <a:r>
              <a:rPr lang="en-GB" noProof="0" dirty="0"/>
              <a:t>Photo</a:t>
            </a:r>
          </a:p>
        </p:txBody>
      </p:sp>
      <p:sp>
        <p:nvSpPr>
          <p:cNvPr id="10" name="Title 1"/>
          <p:cNvSpPr>
            <a:spLocks noGrp="1"/>
          </p:cNvSpPr>
          <p:nvPr>
            <p:ph type="ctrTitle"/>
          </p:nvPr>
        </p:nvSpPr>
        <p:spPr>
          <a:xfrm>
            <a:off x="585399" y="2171700"/>
            <a:ext cx="3524250" cy="2618434"/>
          </a:xfrm>
          <a:prstGeom prst="rect">
            <a:avLst/>
          </a:prstGeom>
        </p:spPr>
        <p:txBody>
          <a:bodyPr anchor="ctr">
            <a:normAutofit/>
          </a:bodyPr>
          <a:lstStyle>
            <a:lvl1pPr algn="ctr">
              <a:defRPr sz="4800">
                <a:solidFill>
                  <a:schemeClr val="bg1"/>
                </a:solidFill>
              </a:defRPr>
            </a:lvl1pPr>
          </a:lstStyle>
          <a:p>
            <a:r>
              <a:rPr lang="en-GB"/>
              <a:t>Click to edit Master title style</a:t>
            </a:r>
            <a:endParaRPr lang="en-GB" dirty="0"/>
          </a:p>
        </p:txBody>
      </p:sp>
      <p:sp>
        <p:nvSpPr>
          <p:cNvPr id="12" name="Subtitle 2"/>
          <p:cNvSpPr>
            <a:spLocks noGrp="1"/>
          </p:cNvSpPr>
          <p:nvPr>
            <p:ph type="subTitle" idx="1"/>
          </p:nvPr>
        </p:nvSpPr>
        <p:spPr>
          <a:xfrm>
            <a:off x="585399" y="337213"/>
            <a:ext cx="7958526" cy="806302"/>
          </a:xfrm>
          <a:prstGeom prst="rect">
            <a:avLst/>
          </a:prstGeom>
        </p:spPr>
        <p:txBody>
          <a:bodyPr anchor="ctr">
            <a:normAutofit/>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chemeClr val="bg1"/>
                </a:solidFill>
                <a:latin typeface="+mj-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GB" dirty="0"/>
          </a:p>
        </p:txBody>
      </p:sp>
    </p:spTree>
    <p:extLst>
      <p:ext uri="{BB962C8B-B14F-4D97-AF65-F5344CB8AC3E}">
        <p14:creationId xmlns:p14="http://schemas.microsoft.com/office/powerpoint/2010/main" val="27786114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tatement and content block">
    <p:spTree>
      <p:nvGrpSpPr>
        <p:cNvPr id="1" name=""/>
        <p:cNvGrpSpPr/>
        <p:nvPr/>
      </p:nvGrpSpPr>
      <p:grpSpPr>
        <a:xfrm>
          <a:off x="0" y="0"/>
          <a:ext cx="0" cy="0"/>
          <a:chOff x="0" y="0"/>
          <a:chExt cx="0" cy="0"/>
        </a:xfrm>
      </p:grpSpPr>
      <p:sp>
        <p:nvSpPr>
          <p:cNvPr id="6" name="Rectangle 5"/>
          <p:cNvSpPr/>
          <p:nvPr/>
        </p:nvSpPr>
        <p:spPr>
          <a:xfrm>
            <a:off x="88900" y="88900"/>
            <a:ext cx="8966200" cy="12573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350" dirty="0"/>
          </a:p>
        </p:txBody>
      </p:sp>
      <p:sp>
        <p:nvSpPr>
          <p:cNvPr id="7" name="Rectangle 6"/>
          <p:cNvSpPr/>
          <p:nvPr/>
        </p:nvSpPr>
        <p:spPr>
          <a:xfrm>
            <a:off x="88900" y="1436688"/>
            <a:ext cx="4441825" cy="53244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350" dirty="0"/>
          </a:p>
        </p:txBody>
      </p:sp>
      <p:sp>
        <p:nvSpPr>
          <p:cNvPr id="8" name="Rectangle 7"/>
          <p:cNvSpPr/>
          <p:nvPr/>
        </p:nvSpPr>
        <p:spPr>
          <a:xfrm rot="5400000">
            <a:off x="1835151" y="4049712"/>
            <a:ext cx="5467350" cy="603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GB" sz="1350" dirty="0"/>
          </a:p>
        </p:txBody>
      </p:sp>
      <p:pic>
        <p:nvPicPr>
          <p:cNvPr id="9" name="Picture 4"/>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931988" y="5773738"/>
            <a:ext cx="846137"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Placeholder 4"/>
          <p:cNvSpPr>
            <a:spLocks noGrp="1"/>
          </p:cNvSpPr>
          <p:nvPr>
            <p:ph type="body" sz="quarter" idx="11"/>
          </p:nvPr>
        </p:nvSpPr>
        <p:spPr>
          <a:xfrm>
            <a:off x="592543" y="4918978"/>
            <a:ext cx="3524250" cy="461706"/>
          </a:xfrm>
          <a:prstGeom prst="rect">
            <a:avLst/>
          </a:prstGeom>
        </p:spPr>
        <p:txBody>
          <a:bodyPr anchor="ctr"/>
          <a:lstStyle>
            <a:lvl1pPr marL="0" indent="0" algn="ctr">
              <a:buNone/>
              <a:defRPr sz="900" spc="60" baseline="0">
                <a:solidFill>
                  <a:schemeClr val="bg1"/>
                </a:solidFill>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GB"/>
              <a:t>Click to edit Master text styles</a:t>
            </a:r>
          </a:p>
        </p:txBody>
      </p:sp>
      <p:sp>
        <p:nvSpPr>
          <p:cNvPr id="10" name="Title 1"/>
          <p:cNvSpPr>
            <a:spLocks noGrp="1"/>
          </p:cNvSpPr>
          <p:nvPr>
            <p:ph type="ctrTitle"/>
          </p:nvPr>
        </p:nvSpPr>
        <p:spPr>
          <a:xfrm>
            <a:off x="585399" y="2171700"/>
            <a:ext cx="3524250" cy="2618434"/>
          </a:xfrm>
          <a:prstGeom prst="rect">
            <a:avLst/>
          </a:prstGeom>
        </p:spPr>
        <p:txBody>
          <a:bodyPr anchor="ctr">
            <a:normAutofit/>
          </a:bodyPr>
          <a:lstStyle>
            <a:lvl1pPr algn="ctr">
              <a:defRPr sz="4800">
                <a:solidFill>
                  <a:schemeClr val="bg1"/>
                </a:solidFill>
              </a:defRPr>
            </a:lvl1pPr>
          </a:lstStyle>
          <a:p>
            <a:r>
              <a:rPr lang="en-GB"/>
              <a:t>Click to edit Master title style</a:t>
            </a:r>
            <a:endParaRPr lang="en-GB" dirty="0"/>
          </a:p>
        </p:txBody>
      </p:sp>
      <p:sp>
        <p:nvSpPr>
          <p:cNvPr id="12" name="Subtitle 2"/>
          <p:cNvSpPr>
            <a:spLocks noGrp="1"/>
          </p:cNvSpPr>
          <p:nvPr>
            <p:ph type="subTitle" idx="1"/>
          </p:nvPr>
        </p:nvSpPr>
        <p:spPr>
          <a:xfrm>
            <a:off x="585399" y="337213"/>
            <a:ext cx="7958526" cy="806302"/>
          </a:xfrm>
          <a:prstGeom prst="rect">
            <a:avLst/>
          </a:prstGeom>
        </p:spPr>
        <p:txBody>
          <a:bodyPr anchor="ctr">
            <a:normAutofit/>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chemeClr val="bg1"/>
                </a:solidFill>
                <a:latin typeface="+mj-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GB" dirty="0"/>
          </a:p>
        </p:txBody>
      </p:sp>
      <p:sp>
        <p:nvSpPr>
          <p:cNvPr id="13" name="Content Placeholder 2"/>
          <p:cNvSpPr>
            <a:spLocks noGrp="1"/>
          </p:cNvSpPr>
          <p:nvPr>
            <p:ph sz="quarter" idx="18"/>
          </p:nvPr>
        </p:nvSpPr>
        <p:spPr>
          <a:xfrm>
            <a:off x="4620434" y="1436276"/>
            <a:ext cx="4434668" cy="5324888"/>
          </a:xfrm>
          <a:prstGeom prst="rect">
            <a:avLst/>
          </a:prstGeom>
        </p:spPr>
        <p:txBody>
          <a:bodyPr tIns="3168000"/>
          <a:lstStyle>
            <a:lvl1pPr marL="0" indent="0" algn="ctr">
              <a:buNone/>
              <a:defRPr sz="1500">
                <a:solidFill>
                  <a:schemeClr val="bg2"/>
                </a:solidFill>
              </a:defRPr>
            </a:lvl1pPr>
          </a:lstStyle>
          <a:p>
            <a:pPr lvl="0"/>
            <a:r>
              <a:rPr lang="en-GB"/>
              <a:t>Click to edit Master text styles</a:t>
            </a:r>
          </a:p>
        </p:txBody>
      </p:sp>
    </p:spTree>
    <p:extLst>
      <p:ext uri="{BB962C8B-B14F-4D97-AF65-F5344CB8AC3E}">
        <p14:creationId xmlns:p14="http://schemas.microsoft.com/office/powerpoint/2010/main" val="238692479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ext and photo block">
    <p:spTree>
      <p:nvGrpSpPr>
        <p:cNvPr id="1" name=""/>
        <p:cNvGrpSpPr/>
        <p:nvPr/>
      </p:nvGrpSpPr>
      <p:grpSpPr>
        <a:xfrm>
          <a:off x="0" y="0"/>
          <a:ext cx="0" cy="0"/>
          <a:chOff x="0" y="0"/>
          <a:chExt cx="0" cy="0"/>
        </a:xfrm>
      </p:grpSpPr>
      <p:sp>
        <p:nvSpPr>
          <p:cNvPr id="5" name="Rectangle 4"/>
          <p:cNvSpPr/>
          <p:nvPr/>
        </p:nvSpPr>
        <p:spPr>
          <a:xfrm>
            <a:off x="88900" y="88900"/>
            <a:ext cx="8966200" cy="12573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350" dirty="0"/>
          </a:p>
        </p:txBody>
      </p:sp>
      <p:sp>
        <p:nvSpPr>
          <p:cNvPr id="6" name="Rectangle 5"/>
          <p:cNvSpPr/>
          <p:nvPr/>
        </p:nvSpPr>
        <p:spPr>
          <a:xfrm>
            <a:off x="4621213" y="1436688"/>
            <a:ext cx="4433887" cy="53244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350" dirty="0"/>
          </a:p>
        </p:txBody>
      </p:sp>
      <p:pic>
        <p:nvPicPr>
          <p:cNvPr id="7" name="Picture 3"/>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469063" y="5773738"/>
            <a:ext cx="846137"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Picture Placeholder 3"/>
          <p:cNvSpPr>
            <a:spLocks noGrp="1"/>
          </p:cNvSpPr>
          <p:nvPr>
            <p:ph type="pic" sz="quarter" idx="10"/>
          </p:nvPr>
        </p:nvSpPr>
        <p:spPr>
          <a:xfrm>
            <a:off x="88898" y="1436275"/>
            <a:ext cx="4442208" cy="5325259"/>
          </a:xfrm>
          <a:prstGeom prst="rect">
            <a:avLst/>
          </a:prstGeom>
        </p:spPr>
        <p:txBody>
          <a:bodyPr anchor="ctr"/>
          <a:lstStyle>
            <a:lvl1pPr marL="0" indent="0" algn="ctr">
              <a:buNone/>
              <a:defRPr>
                <a:solidFill>
                  <a:schemeClr val="bg2"/>
                </a:solidFill>
              </a:defRPr>
            </a:lvl1pPr>
          </a:lstStyle>
          <a:p>
            <a:pPr lvl="0"/>
            <a:endParaRPr lang="en-GB" noProof="0" dirty="0"/>
          </a:p>
          <a:p>
            <a:pPr lvl="0"/>
            <a:endParaRPr lang="en-GB" noProof="0" dirty="0"/>
          </a:p>
          <a:p>
            <a:pPr lvl="0"/>
            <a:r>
              <a:rPr lang="en-GB" noProof="0" dirty="0"/>
              <a:t>Photo</a:t>
            </a:r>
          </a:p>
        </p:txBody>
      </p:sp>
      <p:sp>
        <p:nvSpPr>
          <p:cNvPr id="15" name="Text Placeholder 4"/>
          <p:cNvSpPr>
            <a:spLocks noGrp="1"/>
          </p:cNvSpPr>
          <p:nvPr>
            <p:ph type="body" sz="quarter" idx="11"/>
          </p:nvPr>
        </p:nvSpPr>
        <p:spPr>
          <a:xfrm>
            <a:off x="5130015" y="2162629"/>
            <a:ext cx="3524250" cy="3218055"/>
          </a:xfrm>
          <a:prstGeom prst="rect">
            <a:avLst/>
          </a:prstGeom>
        </p:spPr>
        <p:txBody>
          <a:bodyPr anchor="ctr">
            <a:normAutofit/>
          </a:bodyPr>
          <a:lstStyle>
            <a:lvl1pPr marL="0" indent="0" algn="ctr">
              <a:buNone/>
              <a:defRPr sz="1200" spc="0" baseline="0">
                <a:solidFill>
                  <a:schemeClr val="bg1"/>
                </a:solidFill>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GB"/>
              <a:t>Click to edit Master text styles</a:t>
            </a:r>
          </a:p>
        </p:txBody>
      </p:sp>
      <p:sp>
        <p:nvSpPr>
          <p:cNvPr id="10" name="Subtitle 2"/>
          <p:cNvSpPr>
            <a:spLocks noGrp="1"/>
          </p:cNvSpPr>
          <p:nvPr>
            <p:ph type="subTitle" idx="1"/>
          </p:nvPr>
        </p:nvSpPr>
        <p:spPr>
          <a:xfrm>
            <a:off x="585399" y="337213"/>
            <a:ext cx="7958526" cy="806302"/>
          </a:xfrm>
          <a:prstGeom prst="rect">
            <a:avLst/>
          </a:prstGeom>
        </p:spPr>
        <p:txBody>
          <a:bodyPr anchor="ctr">
            <a:normAutofit/>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chemeClr val="bg1"/>
                </a:solidFill>
                <a:latin typeface="+mj-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GB" dirty="0"/>
          </a:p>
        </p:txBody>
      </p:sp>
    </p:spTree>
    <p:extLst>
      <p:ext uri="{BB962C8B-B14F-4D97-AF65-F5344CB8AC3E}">
        <p14:creationId xmlns:p14="http://schemas.microsoft.com/office/powerpoint/2010/main" val="416552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UoS powder blue">
    <p:spTree>
      <p:nvGrpSpPr>
        <p:cNvPr id="1" name=""/>
        <p:cNvGrpSpPr/>
        <p:nvPr/>
      </p:nvGrpSpPr>
      <p:grpSpPr>
        <a:xfrm>
          <a:off x="0" y="0"/>
          <a:ext cx="0" cy="0"/>
          <a:chOff x="0" y="0"/>
          <a:chExt cx="0" cy="0"/>
        </a:xfrm>
      </p:grpSpPr>
      <p:sp>
        <p:nvSpPr>
          <p:cNvPr id="4" name="Rectangle 3"/>
          <p:cNvSpPr/>
          <p:nvPr/>
        </p:nvSpPr>
        <p:spPr>
          <a:xfrm>
            <a:off x="88900" y="88900"/>
            <a:ext cx="8966200" cy="6680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350" dirty="0"/>
          </a:p>
        </p:txBody>
      </p:sp>
      <p:pic>
        <p:nvPicPr>
          <p:cNvPr id="5" name="Picture 2"/>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044950" y="5367338"/>
            <a:ext cx="107315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Subtitle 2"/>
          <p:cNvSpPr>
            <a:spLocks noGrp="1"/>
          </p:cNvSpPr>
          <p:nvPr>
            <p:ph type="subTitle" idx="1"/>
          </p:nvPr>
        </p:nvSpPr>
        <p:spPr>
          <a:xfrm>
            <a:off x="1143000" y="3588832"/>
            <a:ext cx="6858000" cy="315118"/>
          </a:xfrm>
          <a:prstGeom prst="rect">
            <a:avLst/>
          </a:prstGeom>
        </p:spPr>
        <p:txBody>
          <a:bodyPr anchor="t"/>
          <a:lstStyle>
            <a:lvl1pPr marL="0" indent="0" algn="ctr">
              <a:buNone/>
              <a:defRPr sz="1200" spc="83"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GB" dirty="0"/>
          </a:p>
        </p:txBody>
      </p:sp>
      <p:sp>
        <p:nvSpPr>
          <p:cNvPr id="20" name="Title 1"/>
          <p:cNvSpPr>
            <a:spLocks noGrp="1"/>
          </p:cNvSpPr>
          <p:nvPr>
            <p:ph type="ctrTitle"/>
          </p:nvPr>
        </p:nvSpPr>
        <p:spPr>
          <a:xfrm>
            <a:off x="1142999" y="1009650"/>
            <a:ext cx="6858001" cy="2419350"/>
          </a:xfrm>
          <a:prstGeom prst="rect">
            <a:avLst/>
          </a:prstGeom>
        </p:spPr>
        <p:txBody>
          <a:bodyPr anchor="b">
            <a:normAutofit/>
          </a:bodyPr>
          <a:lstStyle>
            <a:lvl1pPr algn="ctr">
              <a:defRPr sz="6000" baseline="0">
                <a:solidFill>
                  <a:schemeClr val="bg1"/>
                </a:solidFill>
              </a:defRPr>
            </a:lvl1pPr>
          </a:lstStyle>
          <a:p>
            <a:r>
              <a:rPr lang="en-GB"/>
              <a:t>Click to edit Master title style</a:t>
            </a:r>
            <a:endParaRPr lang="en-GB" dirty="0"/>
          </a:p>
        </p:txBody>
      </p:sp>
    </p:spTree>
    <p:extLst>
      <p:ext uri="{BB962C8B-B14F-4D97-AF65-F5344CB8AC3E}">
        <p14:creationId xmlns:p14="http://schemas.microsoft.com/office/powerpoint/2010/main" val="209413698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ext and photo block 2">
    <p:spTree>
      <p:nvGrpSpPr>
        <p:cNvPr id="1" name=""/>
        <p:cNvGrpSpPr/>
        <p:nvPr/>
      </p:nvGrpSpPr>
      <p:grpSpPr>
        <a:xfrm>
          <a:off x="0" y="0"/>
          <a:ext cx="0" cy="0"/>
          <a:chOff x="0" y="0"/>
          <a:chExt cx="0" cy="0"/>
        </a:xfrm>
      </p:grpSpPr>
      <p:sp>
        <p:nvSpPr>
          <p:cNvPr id="5" name="Rectangle 4"/>
          <p:cNvSpPr/>
          <p:nvPr/>
        </p:nvSpPr>
        <p:spPr>
          <a:xfrm>
            <a:off x="88900" y="88900"/>
            <a:ext cx="8966200" cy="12573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350" dirty="0"/>
          </a:p>
        </p:txBody>
      </p:sp>
      <p:sp>
        <p:nvSpPr>
          <p:cNvPr id="6" name="Rectangle 5"/>
          <p:cNvSpPr/>
          <p:nvPr/>
        </p:nvSpPr>
        <p:spPr>
          <a:xfrm>
            <a:off x="88900" y="1436688"/>
            <a:ext cx="4443413" cy="5324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350" dirty="0"/>
          </a:p>
        </p:txBody>
      </p:sp>
      <p:pic>
        <p:nvPicPr>
          <p:cNvPr id="7" name="Picture 3"/>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955800" y="5800725"/>
            <a:ext cx="7985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Picture Placeholder 3"/>
          <p:cNvSpPr>
            <a:spLocks noGrp="1"/>
          </p:cNvSpPr>
          <p:nvPr>
            <p:ph type="pic" sz="quarter" idx="10"/>
          </p:nvPr>
        </p:nvSpPr>
        <p:spPr>
          <a:xfrm>
            <a:off x="4620435" y="1436275"/>
            <a:ext cx="4434668" cy="5325257"/>
          </a:xfrm>
          <a:prstGeom prst="rect">
            <a:avLst/>
          </a:prstGeom>
        </p:spPr>
        <p:txBody>
          <a:bodyPr anchor="ctr"/>
          <a:lstStyle>
            <a:lvl1pPr marL="0" indent="0" algn="ctr">
              <a:buNone/>
              <a:defRPr>
                <a:solidFill>
                  <a:schemeClr val="bg2"/>
                </a:solidFill>
              </a:defRPr>
            </a:lvl1pPr>
          </a:lstStyle>
          <a:p>
            <a:pPr lvl="0"/>
            <a:endParaRPr lang="en-GB" noProof="0" dirty="0"/>
          </a:p>
          <a:p>
            <a:pPr lvl="0"/>
            <a:endParaRPr lang="en-GB" noProof="0" dirty="0"/>
          </a:p>
          <a:p>
            <a:pPr lvl="0"/>
            <a:r>
              <a:rPr lang="en-GB" noProof="0" dirty="0"/>
              <a:t>Photo</a:t>
            </a:r>
          </a:p>
        </p:txBody>
      </p:sp>
      <p:sp>
        <p:nvSpPr>
          <p:cNvPr id="13" name="Text Placeholder 4"/>
          <p:cNvSpPr>
            <a:spLocks noGrp="1"/>
          </p:cNvSpPr>
          <p:nvPr>
            <p:ph type="body" sz="quarter" idx="11"/>
          </p:nvPr>
        </p:nvSpPr>
        <p:spPr>
          <a:xfrm>
            <a:off x="592543" y="2162629"/>
            <a:ext cx="3524250" cy="3218055"/>
          </a:xfrm>
          <a:prstGeom prst="rect">
            <a:avLst/>
          </a:prstGeom>
        </p:spPr>
        <p:txBody>
          <a:bodyPr anchor="ctr">
            <a:normAutofit/>
          </a:bodyPr>
          <a:lstStyle>
            <a:lvl1pPr marL="0" indent="0" algn="ctr">
              <a:buNone/>
              <a:defRPr sz="1200" spc="0" baseline="0">
                <a:solidFill>
                  <a:schemeClr val="tx1"/>
                </a:solidFill>
                <a:latin typeface="+mn-lt"/>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GB"/>
              <a:t>Click to edit Master text styles</a:t>
            </a:r>
          </a:p>
        </p:txBody>
      </p:sp>
      <p:sp>
        <p:nvSpPr>
          <p:cNvPr id="8" name="Subtitle 2"/>
          <p:cNvSpPr>
            <a:spLocks noGrp="1"/>
          </p:cNvSpPr>
          <p:nvPr>
            <p:ph type="subTitle" idx="1"/>
          </p:nvPr>
        </p:nvSpPr>
        <p:spPr>
          <a:xfrm>
            <a:off x="585399" y="337213"/>
            <a:ext cx="7958526" cy="806302"/>
          </a:xfrm>
          <a:prstGeom prst="rect">
            <a:avLst/>
          </a:prstGeom>
        </p:spPr>
        <p:txBody>
          <a:bodyPr anchor="ctr">
            <a:normAutofit/>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chemeClr val="bg1"/>
                </a:solidFill>
                <a:latin typeface="+mj-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GB" dirty="0"/>
          </a:p>
        </p:txBody>
      </p:sp>
    </p:spTree>
    <p:extLst>
      <p:ext uri="{BB962C8B-B14F-4D97-AF65-F5344CB8AC3E}">
        <p14:creationId xmlns:p14="http://schemas.microsoft.com/office/powerpoint/2010/main" val="345178734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ext and 3 photos">
    <p:spTree>
      <p:nvGrpSpPr>
        <p:cNvPr id="1" name=""/>
        <p:cNvGrpSpPr/>
        <p:nvPr/>
      </p:nvGrpSpPr>
      <p:grpSpPr>
        <a:xfrm>
          <a:off x="0" y="0"/>
          <a:ext cx="0" cy="0"/>
          <a:chOff x="0" y="0"/>
          <a:chExt cx="0" cy="0"/>
        </a:xfrm>
      </p:grpSpPr>
      <p:sp>
        <p:nvSpPr>
          <p:cNvPr id="7" name="Rectangle 6"/>
          <p:cNvSpPr/>
          <p:nvPr/>
        </p:nvSpPr>
        <p:spPr>
          <a:xfrm>
            <a:off x="88900" y="88900"/>
            <a:ext cx="8966200" cy="12573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350" dirty="0"/>
          </a:p>
        </p:txBody>
      </p:sp>
      <p:sp>
        <p:nvSpPr>
          <p:cNvPr id="8" name="Rectangle 7"/>
          <p:cNvSpPr/>
          <p:nvPr/>
        </p:nvSpPr>
        <p:spPr>
          <a:xfrm>
            <a:off x="88900" y="1435100"/>
            <a:ext cx="4443413" cy="53260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350" dirty="0"/>
          </a:p>
        </p:txBody>
      </p:sp>
      <p:pic>
        <p:nvPicPr>
          <p:cNvPr id="10" name="Picture 3"/>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955800" y="5800725"/>
            <a:ext cx="7985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Picture Placeholder 3"/>
          <p:cNvSpPr>
            <a:spLocks noGrp="1"/>
          </p:cNvSpPr>
          <p:nvPr>
            <p:ph type="pic" sz="quarter" idx="10"/>
          </p:nvPr>
        </p:nvSpPr>
        <p:spPr>
          <a:xfrm>
            <a:off x="4620434" y="1435100"/>
            <a:ext cx="4434665" cy="2679701"/>
          </a:xfrm>
          <a:prstGeom prst="rect">
            <a:avLst/>
          </a:prstGeom>
        </p:spPr>
        <p:txBody>
          <a:bodyPr anchor="ctr"/>
          <a:lstStyle>
            <a:lvl1pPr marL="0" indent="0" algn="ctr">
              <a:buNone/>
              <a:defRPr>
                <a:solidFill>
                  <a:schemeClr val="bg2"/>
                </a:solidFill>
              </a:defRPr>
            </a:lvl1pPr>
          </a:lstStyle>
          <a:p>
            <a:pPr lvl="0"/>
            <a:endParaRPr lang="en-GB" noProof="0" dirty="0"/>
          </a:p>
          <a:p>
            <a:pPr lvl="0"/>
            <a:endParaRPr lang="en-GB" noProof="0" dirty="0"/>
          </a:p>
          <a:p>
            <a:pPr lvl="0"/>
            <a:r>
              <a:rPr lang="en-GB" noProof="0" dirty="0"/>
              <a:t>Photo</a:t>
            </a:r>
          </a:p>
        </p:txBody>
      </p:sp>
      <p:sp>
        <p:nvSpPr>
          <p:cNvPr id="9" name="Picture Placeholder 3"/>
          <p:cNvSpPr>
            <a:spLocks noGrp="1"/>
          </p:cNvSpPr>
          <p:nvPr>
            <p:ph type="pic" sz="quarter" idx="12"/>
          </p:nvPr>
        </p:nvSpPr>
        <p:spPr>
          <a:xfrm>
            <a:off x="4620434" y="4210051"/>
            <a:ext cx="2685162" cy="2551483"/>
          </a:xfrm>
          <a:prstGeom prst="rect">
            <a:avLst/>
          </a:prstGeom>
        </p:spPr>
        <p:txBody>
          <a:bodyPr anchor="ctr"/>
          <a:lstStyle>
            <a:lvl1pPr marL="0" indent="0" algn="ctr">
              <a:buNone/>
              <a:defRPr>
                <a:solidFill>
                  <a:schemeClr val="bg2"/>
                </a:solidFill>
              </a:defRPr>
            </a:lvl1pPr>
          </a:lstStyle>
          <a:p>
            <a:pPr lvl="0"/>
            <a:endParaRPr lang="en-GB" noProof="0" dirty="0"/>
          </a:p>
          <a:p>
            <a:pPr lvl="0"/>
            <a:endParaRPr lang="en-GB" noProof="0" dirty="0"/>
          </a:p>
          <a:p>
            <a:pPr lvl="0"/>
            <a:r>
              <a:rPr lang="en-GB" noProof="0" dirty="0"/>
              <a:t>Photo</a:t>
            </a:r>
          </a:p>
        </p:txBody>
      </p:sp>
      <p:sp>
        <p:nvSpPr>
          <p:cNvPr id="11" name="Picture Placeholder 3"/>
          <p:cNvSpPr>
            <a:spLocks noGrp="1"/>
          </p:cNvSpPr>
          <p:nvPr>
            <p:ph type="pic" sz="quarter" idx="13"/>
          </p:nvPr>
        </p:nvSpPr>
        <p:spPr>
          <a:xfrm>
            <a:off x="7394496" y="4210051"/>
            <a:ext cx="1660603" cy="2551483"/>
          </a:xfrm>
          <a:prstGeom prst="rect">
            <a:avLst/>
          </a:prstGeom>
        </p:spPr>
        <p:txBody>
          <a:bodyPr anchor="ctr"/>
          <a:lstStyle>
            <a:lvl1pPr marL="0" indent="0" algn="ctr">
              <a:buNone/>
              <a:defRPr>
                <a:solidFill>
                  <a:schemeClr val="bg2"/>
                </a:solidFill>
              </a:defRPr>
            </a:lvl1pPr>
          </a:lstStyle>
          <a:p>
            <a:pPr lvl="0"/>
            <a:endParaRPr lang="en-GB" noProof="0" dirty="0"/>
          </a:p>
          <a:p>
            <a:pPr lvl="0"/>
            <a:endParaRPr lang="en-GB" noProof="0" dirty="0"/>
          </a:p>
          <a:p>
            <a:pPr lvl="0"/>
            <a:r>
              <a:rPr lang="en-GB" noProof="0" dirty="0"/>
              <a:t>Photo</a:t>
            </a:r>
          </a:p>
        </p:txBody>
      </p:sp>
      <p:sp>
        <p:nvSpPr>
          <p:cNvPr id="17" name="Text Placeholder 4"/>
          <p:cNvSpPr>
            <a:spLocks noGrp="1"/>
          </p:cNvSpPr>
          <p:nvPr>
            <p:ph type="body" sz="quarter" idx="11"/>
          </p:nvPr>
        </p:nvSpPr>
        <p:spPr>
          <a:xfrm>
            <a:off x="592543" y="2162629"/>
            <a:ext cx="3524250" cy="3218055"/>
          </a:xfrm>
          <a:prstGeom prst="rect">
            <a:avLst/>
          </a:prstGeom>
        </p:spPr>
        <p:txBody>
          <a:bodyPr anchor="ctr">
            <a:normAutofit/>
          </a:bodyPr>
          <a:lstStyle>
            <a:lvl1pPr marL="0" indent="0" algn="ctr">
              <a:buNone/>
              <a:defRPr sz="1200" spc="0" baseline="0">
                <a:solidFill>
                  <a:schemeClr val="tx1"/>
                </a:solidFill>
                <a:latin typeface="+mn-lt"/>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GB"/>
              <a:t>Click to edit Master text styles</a:t>
            </a:r>
          </a:p>
        </p:txBody>
      </p:sp>
      <p:sp>
        <p:nvSpPr>
          <p:cNvPr id="18" name="Subtitle 2"/>
          <p:cNvSpPr>
            <a:spLocks noGrp="1"/>
          </p:cNvSpPr>
          <p:nvPr>
            <p:ph type="subTitle" idx="1"/>
          </p:nvPr>
        </p:nvSpPr>
        <p:spPr>
          <a:xfrm>
            <a:off x="585399" y="337213"/>
            <a:ext cx="7958526" cy="806302"/>
          </a:xfrm>
          <a:prstGeom prst="rect">
            <a:avLst/>
          </a:prstGeom>
        </p:spPr>
        <p:txBody>
          <a:bodyPr anchor="ctr">
            <a:normAutofit/>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chemeClr val="bg1"/>
                </a:solidFill>
                <a:latin typeface="+mj-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GB" dirty="0"/>
          </a:p>
        </p:txBody>
      </p:sp>
    </p:spTree>
    <p:extLst>
      <p:ext uri="{BB962C8B-B14F-4D97-AF65-F5344CB8AC3E}">
        <p14:creationId xmlns:p14="http://schemas.microsoft.com/office/powerpoint/2010/main" val="25847870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ext and content block">
    <p:spTree>
      <p:nvGrpSpPr>
        <p:cNvPr id="1" name=""/>
        <p:cNvGrpSpPr/>
        <p:nvPr/>
      </p:nvGrpSpPr>
      <p:grpSpPr>
        <a:xfrm>
          <a:off x="0" y="0"/>
          <a:ext cx="0" cy="0"/>
          <a:chOff x="0" y="0"/>
          <a:chExt cx="0" cy="0"/>
        </a:xfrm>
      </p:grpSpPr>
      <p:sp>
        <p:nvSpPr>
          <p:cNvPr id="5" name="Rectangle 4"/>
          <p:cNvSpPr/>
          <p:nvPr/>
        </p:nvSpPr>
        <p:spPr>
          <a:xfrm>
            <a:off x="88900" y="88900"/>
            <a:ext cx="8966200" cy="12573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350" dirty="0"/>
          </a:p>
        </p:txBody>
      </p:sp>
      <p:sp>
        <p:nvSpPr>
          <p:cNvPr id="6" name="Rectangle 5"/>
          <p:cNvSpPr/>
          <p:nvPr/>
        </p:nvSpPr>
        <p:spPr>
          <a:xfrm>
            <a:off x="4621213" y="1436688"/>
            <a:ext cx="4433887" cy="5324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350" dirty="0"/>
          </a:p>
        </p:txBody>
      </p:sp>
      <p:pic>
        <p:nvPicPr>
          <p:cNvPr id="7" name="Picture 3"/>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497638" y="5800725"/>
            <a:ext cx="79851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ubtitle 2"/>
          <p:cNvSpPr>
            <a:spLocks noGrp="1"/>
          </p:cNvSpPr>
          <p:nvPr>
            <p:ph type="subTitle" idx="1"/>
          </p:nvPr>
        </p:nvSpPr>
        <p:spPr>
          <a:xfrm>
            <a:off x="585399" y="337213"/>
            <a:ext cx="7958526" cy="806302"/>
          </a:xfrm>
          <a:prstGeom prst="rect">
            <a:avLst/>
          </a:prstGeom>
        </p:spPr>
        <p:txBody>
          <a:bodyPr anchor="ctr">
            <a:normAutofit/>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chemeClr val="bg1"/>
                </a:solidFill>
                <a:latin typeface="+mj-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GB" dirty="0"/>
          </a:p>
        </p:txBody>
      </p:sp>
      <p:sp>
        <p:nvSpPr>
          <p:cNvPr id="17" name="Text Placeholder 4"/>
          <p:cNvSpPr>
            <a:spLocks noGrp="1"/>
          </p:cNvSpPr>
          <p:nvPr>
            <p:ph type="body" sz="quarter" idx="11"/>
          </p:nvPr>
        </p:nvSpPr>
        <p:spPr>
          <a:xfrm>
            <a:off x="5134387" y="2162629"/>
            <a:ext cx="3524250" cy="3218055"/>
          </a:xfrm>
          <a:prstGeom prst="rect">
            <a:avLst/>
          </a:prstGeom>
        </p:spPr>
        <p:txBody>
          <a:bodyPr anchor="ctr">
            <a:normAutofit/>
          </a:bodyPr>
          <a:lstStyle>
            <a:lvl1pPr marL="0" indent="0" algn="ctr">
              <a:buNone/>
              <a:defRPr sz="1200" spc="0" baseline="0">
                <a:solidFill>
                  <a:schemeClr val="tx1"/>
                </a:solidFill>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GB"/>
              <a:t>Click to edit Master text styles</a:t>
            </a:r>
          </a:p>
        </p:txBody>
      </p:sp>
      <p:sp>
        <p:nvSpPr>
          <p:cNvPr id="19" name="Content Placeholder 2"/>
          <p:cNvSpPr>
            <a:spLocks noGrp="1"/>
          </p:cNvSpPr>
          <p:nvPr>
            <p:ph sz="quarter" idx="18"/>
          </p:nvPr>
        </p:nvSpPr>
        <p:spPr>
          <a:xfrm>
            <a:off x="88898" y="1436276"/>
            <a:ext cx="4442638" cy="5324888"/>
          </a:xfrm>
          <a:prstGeom prst="rect">
            <a:avLst/>
          </a:prstGeom>
        </p:spPr>
        <p:txBody>
          <a:bodyPr tIns="3168000"/>
          <a:lstStyle>
            <a:lvl1pPr marL="0" indent="0" algn="ctr">
              <a:buNone/>
              <a:defRPr sz="1500">
                <a:solidFill>
                  <a:schemeClr val="bg2"/>
                </a:solidFill>
              </a:defRPr>
            </a:lvl1pPr>
          </a:lstStyle>
          <a:p>
            <a:pPr lvl="0"/>
            <a:r>
              <a:rPr lang="en-GB"/>
              <a:t>Click to edit Master text styles</a:t>
            </a:r>
          </a:p>
        </p:txBody>
      </p:sp>
    </p:spTree>
    <p:extLst>
      <p:ext uri="{BB962C8B-B14F-4D97-AF65-F5344CB8AC3E}">
        <p14:creationId xmlns:p14="http://schemas.microsoft.com/office/powerpoint/2010/main" val="34328548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ext and image montage">
    <p:spTree>
      <p:nvGrpSpPr>
        <p:cNvPr id="1" name=""/>
        <p:cNvGrpSpPr/>
        <p:nvPr/>
      </p:nvGrpSpPr>
      <p:grpSpPr>
        <a:xfrm>
          <a:off x="0" y="0"/>
          <a:ext cx="0" cy="0"/>
          <a:chOff x="0" y="0"/>
          <a:chExt cx="0" cy="0"/>
        </a:xfrm>
      </p:grpSpPr>
      <p:sp>
        <p:nvSpPr>
          <p:cNvPr id="8" name="Rectangle 7"/>
          <p:cNvSpPr/>
          <p:nvPr/>
        </p:nvSpPr>
        <p:spPr>
          <a:xfrm>
            <a:off x="88900" y="88900"/>
            <a:ext cx="8966200" cy="12573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350" dirty="0"/>
          </a:p>
        </p:txBody>
      </p:sp>
      <p:sp>
        <p:nvSpPr>
          <p:cNvPr id="9" name="Rectangle 8"/>
          <p:cNvSpPr/>
          <p:nvPr/>
        </p:nvSpPr>
        <p:spPr>
          <a:xfrm>
            <a:off x="3100388" y="1436688"/>
            <a:ext cx="5959475" cy="29083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350" dirty="0"/>
          </a:p>
        </p:txBody>
      </p:sp>
      <p:sp>
        <p:nvSpPr>
          <p:cNvPr id="10" name="Rectangle 9"/>
          <p:cNvSpPr/>
          <p:nvPr/>
        </p:nvSpPr>
        <p:spPr>
          <a:xfrm>
            <a:off x="88900" y="3748088"/>
            <a:ext cx="2924175" cy="30130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350" dirty="0"/>
          </a:p>
        </p:txBody>
      </p:sp>
      <p:sp>
        <p:nvSpPr>
          <p:cNvPr id="21" name="Text Placeholder 4"/>
          <p:cNvSpPr>
            <a:spLocks noGrp="1"/>
          </p:cNvSpPr>
          <p:nvPr>
            <p:ph type="body" sz="quarter" idx="13"/>
          </p:nvPr>
        </p:nvSpPr>
        <p:spPr>
          <a:xfrm>
            <a:off x="3375694" y="1765300"/>
            <a:ext cx="5444456" cy="2247901"/>
          </a:xfrm>
          <a:prstGeom prst="rect">
            <a:avLst/>
          </a:prstGeom>
        </p:spPr>
        <p:txBody>
          <a:bodyPr anchor="ctr">
            <a:normAutofit/>
          </a:bodyPr>
          <a:lstStyle>
            <a:lvl1pPr marL="0" indent="0" algn="ctr">
              <a:lnSpc>
                <a:spcPct val="120000"/>
              </a:lnSpc>
              <a:buNone/>
              <a:defRPr sz="1200" spc="0" baseline="0">
                <a:solidFill>
                  <a:schemeClr val="tx1"/>
                </a:solidFill>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GB"/>
              <a:t>Click to edit Master text styles</a:t>
            </a:r>
          </a:p>
        </p:txBody>
      </p:sp>
      <p:sp>
        <p:nvSpPr>
          <p:cNvPr id="17" name="Picture Placeholder 3"/>
          <p:cNvSpPr>
            <a:spLocks noGrp="1"/>
          </p:cNvSpPr>
          <p:nvPr>
            <p:ph type="pic" sz="quarter" idx="16"/>
          </p:nvPr>
        </p:nvSpPr>
        <p:spPr>
          <a:xfrm>
            <a:off x="3108750" y="4435477"/>
            <a:ext cx="2927979" cy="2326057"/>
          </a:xfrm>
          <a:prstGeom prst="rect">
            <a:avLst/>
          </a:prstGeom>
        </p:spPr>
        <p:txBody>
          <a:bodyPr tIns="936000" anchor="ctr"/>
          <a:lstStyle>
            <a:lvl1pPr marL="0" indent="0" algn="ctr">
              <a:buNone/>
              <a:defRPr sz="1350">
                <a:solidFill>
                  <a:schemeClr val="bg2"/>
                </a:solidFill>
              </a:defRPr>
            </a:lvl1pPr>
          </a:lstStyle>
          <a:p>
            <a:pPr lvl="0"/>
            <a:r>
              <a:rPr lang="en-GB" noProof="0"/>
              <a:t>Drag picture to placeholder or click icon to add</a:t>
            </a:r>
            <a:endParaRPr lang="en-GB" noProof="0" dirty="0"/>
          </a:p>
        </p:txBody>
      </p:sp>
      <p:sp>
        <p:nvSpPr>
          <p:cNvPr id="19" name="Picture Placeholder 3"/>
          <p:cNvSpPr>
            <a:spLocks noGrp="1"/>
          </p:cNvSpPr>
          <p:nvPr>
            <p:ph type="pic" sz="quarter" idx="17"/>
          </p:nvPr>
        </p:nvSpPr>
        <p:spPr>
          <a:xfrm>
            <a:off x="6125628" y="4435477"/>
            <a:ext cx="2933931" cy="2326057"/>
          </a:xfrm>
          <a:prstGeom prst="rect">
            <a:avLst/>
          </a:prstGeom>
        </p:spPr>
        <p:txBody>
          <a:bodyPr tIns="936000" anchor="ctr"/>
          <a:lstStyle>
            <a:lvl1pPr marL="0" indent="0" algn="ctr">
              <a:buNone/>
              <a:defRPr sz="1350">
                <a:solidFill>
                  <a:schemeClr val="bg2"/>
                </a:solidFill>
              </a:defRPr>
            </a:lvl1pPr>
          </a:lstStyle>
          <a:p>
            <a:pPr lvl="0"/>
            <a:r>
              <a:rPr lang="en-GB" noProof="0"/>
              <a:t>Drag picture to placeholder or click icon to add</a:t>
            </a:r>
            <a:endParaRPr lang="en-GB" noProof="0" dirty="0"/>
          </a:p>
        </p:txBody>
      </p:sp>
      <p:sp>
        <p:nvSpPr>
          <p:cNvPr id="13" name="Subtitle 2"/>
          <p:cNvSpPr>
            <a:spLocks noGrp="1"/>
          </p:cNvSpPr>
          <p:nvPr>
            <p:ph type="subTitle" idx="1"/>
          </p:nvPr>
        </p:nvSpPr>
        <p:spPr>
          <a:xfrm>
            <a:off x="585399" y="337213"/>
            <a:ext cx="7958526" cy="806302"/>
          </a:xfrm>
          <a:prstGeom prst="rect">
            <a:avLst/>
          </a:prstGeom>
        </p:spPr>
        <p:txBody>
          <a:bodyPr anchor="ctr">
            <a:normAutofit/>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chemeClr val="bg1"/>
                </a:solidFill>
                <a:latin typeface="+mj-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GB" dirty="0"/>
          </a:p>
        </p:txBody>
      </p:sp>
      <p:sp>
        <p:nvSpPr>
          <p:cNvPr id="31" name="Text Placeholder 4"/>
          <p:cNvSpPr>
            <a:spLocks noGrp="1"/>
          </p:cNvSpPr>
          <p:nvPr>
            <p:ph type="body" sz="quarter" idx="15"/>
          </p:nvPr>
        </p:nvSpPr>
        <p:spPr>
          <a:xfrm>
            <a:off x="366204" y="4130636"/>
            <a:ext cx="2386012" cy="2247901"/>
          </a:xfrm>
          <a:prstGeom prst="rect">
            <a:avLst/>
          </a:prstGeom>
        </p:spPr>
        <p:txBody>
          <a:bodyPr anchor="ctr">
            <a:normAutofit/>
          </a:bodyPr>
          <a:lstStyle>
            <a:lvl1pPr marL="0" indent="0" algn="ctr">
              <a:lnSpc>
                <a:spcPct val="120000"/>
              </a:lnSpc>
              <a:buNone/>
              <a:defRPr sz="1200" spc="0" baseline="0">
                <a:solidFill>
                  <a:schemeClr val="tx1"/>
                </a:solidFill>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GB"/>
              <a:t>Click to edit Master text styles</a:t>
            </a:r>
          </a:p>
        </p:txBody>
      </p:sp>
      <p:sp>
        <p:nvSpPr>
          <p:cNvPr id="32" name="Picture Placeholder 3"/>
          <p:cNvSpPr>
            <a:spLocks noGrp="1"/>
          </p:cNvSpPr>
          <p:nvPr>
            <p:ph type="pic" sz="quarter" idx="11"/>
          </p:nvPr>
        </p:nvSpPr>
        <p:spPr>
          <a:xfrm>
            <a:off x="100817" y="1436201"/>
            <a:ext cx="2911644" cy="2221461"/>
          </a:xfrm>
          <a:prstGeom prst="rect">
            <a:avLst/>
          </a:prstGeom>
        </p:spPr>
        <p:txBody>
          <a:bodyPr tIns="936000" anchor="ctr"/>
          <a:lstStyle>
            <a:lvl1pPr marL="0" indent="0" algn="ctr">
              <a:buNone/>
              <a:defRPr sz="1350">
                <a:solidFill>
                  <a:schemeClr val="bg2"/>
                </a:solidFill>
              </a:defRPr>
            </a:lvl1pPr>
          </a:lstStyle>
          <a:p>
            <a:pPr lvl="0"/>
            <a:r>
              <a:rPr lang="en-GB" noProof="0"/>
              <a:t>Drag picture to placeholder or click icon to add</a:t>
            </a:r>
            <a:endParaRPr lang="en-GB" noProof="0" dirty="0"/>
          </a:p>
        </p:txBody>
      </p:sp>
    </p:spTree>
    <p:extLst>
      <p:ext uri="{BB962C8B-B14F-4D97-AF65-F5344CB8AC3E}">
        <p14:creationId xmlns:p14="http://schemas.microsoft.com/office/powerpoint/2010/main" val="73504103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ext and image montage 2">
    <p:spTree>
      <p:nvGrpSpPr>
        <p:cNvPr id="1" name=""/>
        <p:cNvGrpSpPr/>
        <p:nvPr/>
      </p:nvGrpSpPr>
      <p:grpSpPr>
        <a:xfrm>
          <a:off x="0" y="0"/>
          <a:ext cx="0" cy="0"/>
          <a:chOff x="0" y="0"/>
          <a:chExt cx="0" cy="0"/>
        </a:xfrm>
      </p:grpSpPr>
      <p:sp>
        <p:nvSpPr>
          <p:cNvPr id="8" name="Rectangle 7"/>
          <p:cNvSpPr/>
          <p:nvPr/>
        </p:nvSpPr>
        <p:spPr>
          <a:xfrm>
            <a:off x="88900" y="3748088"/>
            <a:ext cx="2924175" cy="30130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350" dirty="0"/>
          </a:p>
        </p:txBody>
      </p:sp>
      <p:sp>
        <p:nvSpPr>
          <p:cNvPr id="9" name="Rectangle 8"/>
          <p:cNvSpPr/>
          <p:nvPr/>
        </p:nvSpPr>
        <p:spPr>
          <a:xfrm>
            <a:off x="3100388" y="1436688"/>
            <a:ext cx="2936875" cy="29178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350" dirty="0"/>
          </a:p>
        </p:txBody>
      </p:sp>
      <p:sp>
        <p:nvSpPr>
          <p:cNvPr id="10" name="Rectangle 9"/>
          <p:cNvSpPr/>
          <p:nvPr/>
        </p:nvSpPr>
        <p:spPr>
          <a:xfrm>
            <a:off x="6124575" y="1435100"/>
            <a:ext cx="2922588" cy="291941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350" dirty="0"/>
          </a:p>
        </p:txBody>
      </p:sp>
      <p:sp>
        <p:nvSpPr>
          <p:cNvPr id="11" name="Rectangle 10"/>
          <p:cNvSpPr/>
          <p:nvPr/>
        </p:nvSpPr>
        <p:spPr>
          <a:xfrm>
            <a:off x="88900" y="88900"/>
            <a:ext cx="8970963" cy="12573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350" dirty="0"/>
          </a:p>
        </p:txBody>
      </p:sp>
      <p:sp>
        <p:nvSpPr>
          <p:cNvPr id="4" name="Picture Placeholder 3"/>
          <p:cNvSpPr>
            <a:spLocks noGrp="1"/>
          </p:cNvSpPr>
          <p:nvPr>
            <p:ph type="pic" sz="quarter" idx="10"/>
          </p:nvPr>
        </p:nvSpPr>
        <p:spPr>
          <a:xfrm>
            <a:off x="3099810" y="4434401"/>
            <a:ext cx="5947831" cy="2327133"/>
          </a:xfrm>
          <a:prstGeom prst="rect">
            <a:avLst/>
          </a:prstGeom>
        </p:spPr>
        <p:txBody>
          <a:bodyPr tIns="936000" anchor="ctr"/>
          <a:lstStyle>
            <a:lvl1pPr marL="0" indent="0" algn="ctr">
              <a:buNone/>
              <a:defRPr sz="1350">
                <a:solidFill>
                  <a:schemeClr val="bg2"/>
                </a:solidFill>
              </a:defRPr>
            </a:lvl1pPr>
          </a:lstStyle>
          <a:p>
            <a:pPr lvl="0"/>
            <a:r>
              <a:rPr lang="en-GB" noProof="0"/>
              <a:t>Drag picture to placeholder or click icon to add</a:t>
            </a:r>
            <a:endParaRPr lang="en-GB" noProof="0" dirty="0"/>
          </a:p>
        </p:txBody>
      </p:sp>
      <p:sp>
        <p:nvSpPr>
          <p:cNvPr id="18" name="Picture Placeholder 3"/>
          <p:cNvSpPr>
            <a:spLocks noGrp="1"/>
          </p:cNvSpPr>
          <p:nvPr>
            <p:ph type="pic" sz="quarter" idx="11"/>
          </p:nvPr>
        </p:nvSpPr>
        <p:spPr>
          <a:xfrm>
            <a:off x="100817" y="1436201"/>
            <a:ext cx="2911644" cy="2221461"/>
          </a:xfrm>
          <a:prstGeom prst="rect">
            <a:avLst/>
          </a:prstGeom>
        </p:spPr>
        <p:txBody>
          <a:bodyPr tIns="936000" anchor="ctr"/>
          <a:lstStyle>
            <a:lvl1pPr marL="0" indent="0" algn="ctr">
              <a:buNone/>
              <a:defRPr sz="1350">
                <a:solidFill>
                  <a:schemeClr val="bg2"/>
                </a:solidFill>
              </a:defRPr>
            </a:lvl1pPr>
          </a:lstStyle>
          <a:p>
            <a:pPr lvl="0"/>
            <a:r>
              <a:rPr lang="en-GB" noProof="0"/>
              <a:t>Drag picture to placeholder or click icon to add</a:t>
            </a:r>
            <a:endParaRPr lang="en-GB" noProof="0" dirty="0"/>
          </a:p>
        </p:txBody>
      </p:sp>
      <p:sp>
        <p:nvSpPr>
          <p:cNvPr id="13" name="Subtitle 2"/>
          <p:cNvSpPr>
            <a:spLocks noGrp="1"/>
          </p:cNvSpPr>
          <p:nvPr>
            <p:ph type="subTitle" idx="1"/>
          </p:nvPr>
        </p:nvSpPr>
        <p:spPr>
          <a:xfrm>
            <a:off x="585399" y="337213"/>
            <a:ext cx="7958526" cy="806302"/>
          </a:xfrm>
          <a:prstGeom prst="rect">
            <a:avLst/>
          </a:prstGeom>
        </p:spPr>
        <p:txBody>
          <a:bodyPr anchor="ctr">
            <a:normAutofit/>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chemeClr val="bg1"/>
                </a:solidFill>
                <a:latin typeface="+mj-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GB" dirty="0"/>
          </a:p>
        </p:txBody>
      </p:sp>
      <p:sp>
        <p:nvSpPr>
          <p:cNvPr id="17" name="Text Placeholder 4"/>
          <p:cNvSpPr>
            <a:spLocks noGrp="1"/>
          </p:cNvSpPr>
          <p:nvPr>
            <p:ph type="body" sz="quarter" idx="13"/>
          </p:nvPr>
        </p:nvSpPr>
        <p:spPr>
          <a:xfrm>
            <a:off x="3375695" y="1765300"/>
            <a:ext cx="2386012" cy="2247901"/>
          </a:xfrm>
          <a:prstGeom prst="rect">
            <a:avLst/>
          </a:prstGeom>
        </p:spPr>
        <p:txBody>
          <a:bodyPr anchor="ctr">
            <a:normAutofit/>
          </a:bodyPr>
          <a:lstStyle>
            <a:lvl1pPr marL="0" indent="0" algn="ctr">
              <a:lnSpc>
                <a:spcPct val="120000"/>
              </a:lnSpc>
              <a:buNone/>
              <a:defRPr sz="1200" spc="0" baseline="0">
                <a:solidFill>
                  <a:schemeClr val="tx1"/>
                </a:solidFill>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GB"/>
              <a:t>Click to edit Master text styles</a:t>
            </a:r>
          </a:p>
        </p:txBody>
      </p:sp>
      <p:sp>
        <p:nvSpPr>
          <p:cNvPr id="19" name="Text Placeholder 4"/>
          <p:cNvSpPr>
            <a:spLocks noGrp="1"/>
          </p:cNvSpPr>
          <p:nvPr>
            <p:ph type="body" sz="quarter" idx="14"/>
          </p:nvPr>
        </p:nvSpPr>
        <p:spPr>
          <a:xfrm>
            <a:off x="6417252" y="1765299"/>
            <a:ext cx="2386012" cy="2247901"/>
          </a:xfrm>
          <a:prstGeom prst="rect">
            <a:avLst/>
          </a:prstGeom>
        </p:spPr>
        <p:txBody>
          <a:bodyPr anchor="ctr">
            <a:normAutofit/>
          </a:bodyPr>
          <a:lstStyle>
            <a:lvl1pPr marL="0" indent="0" algn="ctr">
              <a:lnSpc>
                <a:spcPct val="120000"/>
              </a:lnSpc>
              <a:buNone/>
              <a:defRPr sz="1200" spc="0" baseline="0">
                <a:solidFill>
                  <a:schemeClr val="tx1"/>
                </a:solidFill>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GB"/>
              <a:t>Click to edit Master text styles</a:t>
            </a:r>
          </a:p>
        </p:txBody>
      </p:sp>
      <p:sp>
        <p:nvSpPr>
          <p:cNvPr id="23" name="Text Placeholder 4"/>
          <p:cNvSpPr>
            <a:spLocks noGrp="1"/>
          </p:cNvSpPr>
          <p:nvPr>
            <p:ph type="body" sz="quarter" idx="15"/>
          </p:nvPr>
        </p:nvSpPr>
        <p:spPr>
          <a:xfrm>
            <a:off x="366204" y="4130636"/>
            <a:ext cx="2386012" cy="2247901"/>
          </a:xfrm>
          <a:prstGeom prst="rect">
            <a:avLst/>
          </a:prstGeom>
        </p:spPr>
        <p:txBody>
          <a:bodyPr anchor="ctr">
            <a:normAutofit/>
          </a:bodyPr>
          <a:lstStyle>
            <a:lvl1pPr marL="0" indent="0" algn="ctr">
              <a:lnSpc>
                <a:spcPct val="120000"/>
              </a:lnSpc>
              <a:buNone/>
              <a:defRPr sz="1200" spc="0" baseline="0">
                <a:solidFill>
                  <a:schemeClr val="tx1"/>
                </a:solidFill>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GB"/>
              <a:t>Click to edit Master text styles</a:t>
            </a:r>
          </a:p>
        </p:txBody>
      </p:sp>
    </p:spTree>
    <p:extLst>
      <p:ext uri="{BB962C8B-B14F-4D97-AF65-F5344CB8AC3E}">
        <p14:creationId xmlns:p14="http://schemas.microsoft.com/office/powerpoint/2010/main" val="158305751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ext and image montage 3">
    <p:spTree>
      <p:nvGrpSpPr>
        <p:cNvPr id="1" name=""/>
        <p:cNvGrpSpPr/>
        <p:nvPr/>
      </p:nvGrpSpPr>
      <p:grpSpPr>
        <a:xfrm>
          <a:off x="0" y="0"/>
          <a:ext cx="0" cy="0"/>
          <a:chOff x="0" y="0"/>
          <a:chExt cx="0" cy="0"/>
        </a:xfrm>
      </p:grpSpPr>
      <p:sp>
        <p:nvSpPr>
          <p:cNvPr id="9" name="Rectangle 8"/>
          <p:cNvSpPr/>
          <p:nvPr/>
        </p:nvSpPr>
        <p:spPr>
          <a:xfrm>
            <a:off x="88900" y="1436688"/>
            <a:ext cx="2933700" cy="2616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350" dirty="0"/>
          </a:p>
        </p:txBody>
      </p:sp>
      <p:sp>
        <p:nvSpPr>
          <p:cNvPr id="11" name="Rectangle 10"/>
          <p:cNvSpPr/>
          <p:nvPr/>
        </p:nvSpPr>
        <p:spPr>
          <a:xfrm>
            <a:off x="3111500" y="1436688"/>
            <a:ext cx="2925763" cy="2616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350" dirty="0"/>
          </a:p>
        </p:txBody>
      </p:sp>
      <p:sp>
        <p:nvSpPr>
          <p:cNvPr id="12" name="Rectangle 11"/>
          <p:cNvSpPr/>
          <p:nvPr/>
        </p:nvSpPr>
        <p:spPr>
          <a:xfrm>
            <a:off x="6126163" y="4130675"/>
            <a:ext cx="2933700" cy="26304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350" dirty="0"/>
          </a:p>
        </p:txBody>
      </p:sp>
      <p:sp>
        <p:nvSpPr>
          <p:cNvPr id="13" name="Rectangle 12"/>
          <p:cNvSpPr/>
          <p:nvPr/>
        </p:nvSpPr>
        <p:spPr>
          <a:xfrm>
            <a:off x="88900" y="88900"/>
            <a:ext cx="8970963" cy="12573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350" dirty="0"/>
          </a:p>
        </p:txBody>
      </p:sp>
      <p:sp>
        <p:nvSpPr>
          <p:cNvPr id="4" name="Picture Placeholder 3"/>
          <p:cNvSpPr>
            <a:spLocks noGrp="1"/>
          </p:cNvSpPr>
          <p:nvPr>
            <p:ph type="pic" sz="quarter" idx="10"/>
          </p:nvPr>
        </p:nvSpPr>
        <p:spPr>
          <a:xfrm>
            <a:off x="88896" y="4122329"/>
            <a:ext cx="2928780" cy="2639205"/>
          </a:xfrm>
          <a:prstGeom prst="rect">
            <a:avLst/>
          </a:prstGeom>
        </p:spPr>
        <p:txBody>
          <a:bodyPr tIns="936000" anchor="ctr"/>
          <a:lstStyle>
            <a:lvl1pPr marL="0" indent="0" algn="ctr">
              <a:buNone/>
              <a:defRPr sz="1350">
                <a:solidFill>
                  <a:schemeClr val="bg2"/>
                </a:solidFill>
              </a:defRPr>
            </a:lvl1pPr>
          </a:lstStyle>
          <a:p>
            <a:pPr lvl="0"/>
            <a:r>
              <a:rPr lang="en-GB" noProof="0"/>
              <a:t>Drag picture to placeholder or click icon to add</a:t>
            </a:r>
            <a:endParaRPr lang="en-GB" noProof="0" dirty="0"/>
          </a:p>
        </p:txBody>
      </p:sp>
      <p:sp>
        <p:nvSpPr>
          <p:cNvPr id="10" name="Picture Placeholder 3"/>
          <p:cNvSpPr>
            <a:spLocks noGrp="1"/>
          </p:cNvSpPr>
          <p:nvPr>
            <p:ph type="pic" sz="quarter" idx="16"/>
          </p:nvPr>
        </p:nvSpPr>
        <p:spPr>
          <a:xfrm>
            <a:off x="3112052" y="4130635"/>
            <a:ext cx="2925903" cy="2630898"/>
          </a:xfrm>
          <a:prstGeom prst="rect">
            <a:avLst/>
          </a:prstGeom>
        </p:spPr>
        <p:txBody>
          <a:bodyPr tIns="936000" anchor="ctr"/>
          <a:lstStyle>
            <a:lvl1pPr marL="0" indent="0" algn="ctr">
              <a:buNone/>
              <a:defRPr sz="1350">
                <a:solidFill>
                  <a:schemeClr val="bg2"/>
                </a:solidFill>
              </a:defRPr>
            </a:lvl1pPr>
          </a:lstStyle>
          <a:p>
            <a:pPr lvl="0"/>
            <a:r>
              <a:rPr lang="en-GB" noProof="0"/>
              <a:t>Drag picture to placeholder or click icon to add</a:t>
            </a:r>
            <a:endParaRPr lang="en-GB" noProof="0" dirty="0"/>
          </a:p>
        </p:txBody>
      </p:sp>
      <p:sp>
        <p:nvSpPr>
          <p:cNvPr id="22" name="Picture Placeholder 3"/>
          <p:cNvSpPr>
            <a:spLocks noGrp="1"/>
          </p:cNvSpPr>
          <p:nvPr>
            <p:ph type="pic" sz="quarter" idx="11"/>
          </p:nvPr>
        </p:nvSpPr>
        <p:spPr>
          <a:xfrm>
            <a:off x="6126854" y="1437276"/>
            <a:ext cx="2932705" cy="2615202"/>
          </a:xfrm>
          <a:prstGeom prst="rect">
            <a:avLst/>
          </a:prstGeom>
        </p:spPr>
        <p:txBody>
          <a:bodyPr tIns="936000" anchor="ctr"/>
          <a:lstStyle>
            <a:lvl1pPr marL="0" indent="0" algn="ctr">
              <a:buNone/>
              <a:defRPr sz="1350">
                <a:solidFill>
                  <a:schemeClr val="bg2"/>
                </a:solidFill>
              </a:defRPr>
            </a:lvl1pPr>
          </a:lstStyle>
          <a:p>
            <a:pPr lvl="0"/>
            <a:r>
              <a:rPr lang="en-GB" noProof="0"/>
              <a:t>Drag picture to placeholder or click icon to add</a:t>
            </a:r>
            <a:endParaRPr lang="en-GB" noProof="0" dirty="0"/>
          </a:p>
        </p:txBody>
      </p:sp>
      <p:sp>
        <p:nvSpPr>
          <p:cNvPr id="17" name="Subtitle 2"/>
          <p:cNvSpPr>
            <a:spLocks noGrp="1"/>
          </p:cNvSpPr>
          <p:nvPr>
            <p:ph type="subTitle" idx="1"/>
          </p:nvPr>
        </p:nvSpPr>
        <p:spPr>
          <a:xfrm>
            <a:off x="585399" y="337213"/>
            <a:ext cx="7958526" cy="806302"/>
          </a:xfrm>
          <a:prstGeom prst="rect">
            <a:avLst/>
          </a:prstGeom>
        </p:spPr>
        <p:txBody>
          <a:bodyPr anchor="ctr">
            <a:normAutofit/>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chemeClr val="bg1"/>
                </a:solidFill>
                <a:latin typeface="+mj-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GB" dirty="0"/>
          </a:p>
        </p:txBody>
      </p:sp>
      <p:sp>
        <p:nvSpPr>
          <p:cNvPr id="18" name="Text Placeholder 4"/>
          <p:cNvSpPr>
            <a:spLocks noGrp="1"/>
          </p:cNvSpPr>
          <p:nvPr>
            <p:ph type="body" sz="quarter" idx="13"/>
          </p:nvPr>
        </p:nvSpPr>
        <p:spPr>
          <a:xfrm>
            <a:off x="336606" y="1765300"/>
            <a:ext cx="2356588" cy="1982340"/>
          </a:xfrm>
          <a:prstGeom prst="rect">
            <a:avLst/>
          </a:prstGeom>
        </p:spPr>
        <p:txBody>
          <a:bodyPr anchor="ctr">
            <a:normAutofit/>
          </a:bodyPr>
          <a:lstStyle>
            <a:lvl1pPr marL="0" indent="0" algn="ctr">
              <a:lnSpc>
                <a:spcPct val="120000"/>
              </a:lnSpc>
              <a:buNone/>
              <a:defRPr sz="1200" spc="0" baseline="0">
                <a:solidFill>
                  <a:schemeClr val="tx1"/>
                </a:solidFill>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GB"/>
              <a:t>Click to edit Master text styles</a:t>
            </a:r>
          </a:p>
        </p:txBody>
      </p:sp>
      <p:sp>
        <p:nvSpPr>
          <p:cNvPr id="23" name="Text Placeholder 4"/>
          <p:cNvSpPr>
            <a:spLocks noGrp="1"/>
          </p:cNvSpPr>
          <p:nvPr>
            <p:ph type="body" sz="quarter" idx="15"/>
          </p:nvPr>
        </p:nvSpPr>
        <p:spPr>
          <a:xfrm>
            <a:off x="6407534" y="4486275"/>
            <a:ext cx="2386012" cy="1955822"/>
          </a:xfrm>
          <a:prstGeom prst="rect">
            <a:avLst/>
          </a:prstGeom>
        </p:spPr>
        <p:txBody>
          <a:bodyPr anchor="ctr">
            <a:normAutofit/>
          </a:bodyPr>
          <a:lstStyle>
            <a:lvl1pPr marL="0" indent="0" algn="ctr">
              <a:lnSpc>
                <a:spcPct val="120000"/>
              </a:lnSpc>
              <a:buNone/>
              <a:defRPr sz="1200" spc="0" baseline="0">
                <a:solidFill>
                  <a:schemeClr val="tx1"/>
                </a:solidFill>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GB"/>
              <a:t>Click to edit Master text styles</a:t>
            </a:r>
          </a:p>
        </p:txBody>
      </p:sp>
      <p:sp>
        <p:nvSpPr>
          <p:cNvPr id="24" name="Text Placeholder 4"/>
          <p:cNvSpPr>
            <a:spLocks noGrp="1"/>
          </p:cNvSpPr>
          <p:nvPr>
            <p:ph type="body" sz="quarter" idx="17"/>
          </p:nvPr>
        </p:nvSpPr>
        <p:spPr>
          <a:xfrm>
            <a:off x="3339663" y="1765300"/>
            <a:ext cx="2356588" cy="1982340"/>
          </a:xfrm>
          <a:prstGeom prst="rect">
            <a:avLst/>
          </a:prstGeom>
        </p:spPr>
        <p:txBody>
          <a:bodyPr anchor="ctr">
            <a:normAutofit/>
          </a:bodyPr>
          <a:lstStyle>
            <a:lvl1pPr marL="0" indent="0" algn="ctr">
              <a:lnSpc>
                <a:spcPct val="120000"/>
              </a:lnSpc>
              <a:buNone/>
              <a:defRPr sz="1200" spc="0" baseline="0">
                <a:solidFill>
                  <a:schemeClr val="tx1"/>
                </a:solidFill>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GB"/>
              <a:t>Click to edit Master text styles</a:t>
            </a:r>
          </a:p>
        </p:txBody>
      </p:sp>
    </p:spTree>
    <p:extLst>
      <p:ext uri="{BB962C8B-B14F-4D97-AF65-F5344CB8AC3E}">
        <p14:creationId xmlns:p14="http://schemas.microsoft.com/office/powerpoint/2010/main" val="405985428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ustomise montage">
    <p:spTree>
      <p:nvGrpSpPr>
        <p:cNvPr id="1" name=""/>
        <p:cNvGrpSpPr/>
        <p:nvPr/>
      </p:nvGrpSpPr>
      <p:grpSpPr>
        <a:xfrm>
          <a:off x="0" y="0"/>
          <a:ext cx="0" cy="0"/>
          <a:chOff x="0" y="0"/>
          <a:chExt cx="0" cy="0"/>
        </a:xfrm>
      </p:grpSpPr>
      <p:sp>
        <p:nvSpPr>
          <p:cNvPr id="15" name="Rectangle 14"/>
          <p:cNvSpPr/>
          <p:nvPr/>
        </p:nvSpPr>
        <p:spPr>
          <a:xfrm>
            <a:off x="88900" y="88900"/>
            <a:ext cx="8966200" cy="12573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350" dirty="0"/>
          </a:p>
        </p:txBody>
      </p:sp>
      <p:sp>
        <p:nvSpPr>
          <p:cNvPr id="18" name="Picture Placeholder 3"/>
          <p:cNvSpPr>
            <a:spLocks noGrp="1"/>
          </p:cNvSpPr>
          <p:nvPr>
            <p:ph type="pic" sz="quarter" idx="11"/>
          </p:nvPr>
        </p:nvSpPr>
        <p:spPr>
          <a:xfrm>
            <a:off x="88896" y="1437277"/>
            <a:ext cx="2930957" cy="2609834"/>
          </a:xfrm>
          <a:prstGeom prst="rect">
            <a:avLst/>
          </a:prstGeom>
          <a:solidFill>
            <a:schemeClr val="bg2"/>
          </a:solidFill>
        </p:spPr>
        <p:txBody>
          <a:bodyPr tIns="936000" anchor="ctr"/>
          <a:lstStyle>
            <a:lvl1pPr marL="0" indent="0" algn="ctr">
              <a:buNone/>
              <a:defRPr sz="1350">
                <a:solidFill>
                  <a:schemeClr val="bg2"/>
                </a:solidFill>
              </a:defRPr>
            </a:lvl1pPr>
          </a:lstStyle>
          <a:p>
            <a:pPr lvl="0"/>
            <a:r>
              <a:rPr lang="en-GB" noProof="0"/>
              <a:t>Drag picture to placeholder or click icon to add</a:t>
            </a:r>
            <a:endParaRPr lang="en-GB" noProof="0" dirty="0"/>
          </a:p>
        </p:txBody>
      </p:sp>
      <p:sp>
        <p:nvSpPr>
          <p:cNvPr id="13" name="Picture Placeholder 3"/>
          <p:cNvSpPr>
            <a:spLocks noGrp="1"/>
          </p:cNvSpPr>
          <p:nvPr>
            <p:ph type="pic" sz="quarter" idx="16"/>
          </p:nvPr>
        </p:nvSpPr>
        <p:spPr>
          <a:xfrm>
            <a:off x="3108748" y="4138184"/>
            <a:ext cx="2930958" cy="2623349"/>
          </a:xfrm>
          <a:prstGeom prst="rect">
            <a:avLst/>
          </a:prstGeom>
          <a:solidFill>
            <a:schemeClr val="bg2"/>
          </a:solidFill>
        </p:spPr>
        <p:txBody>
          <a:bodyPr tIns="936000" anchor="ctr"/>
          <a:lstStyle>
            <a:lvl1pPr marL="0" indent="0" algn="ctr">
              <a:buNone/>
              <a:defRPr sz="1350">
                <a:solidFill>
                  <a:schemeClr val="bg2"/>
                </a:solidFill>
              </a:defRPr>
            </a:lvl1pPr>
          </a:lstStyle>
          <a:p>
            <a:pPr lvl="0"/>
            <a:r>
              <a:rPr lang="en-GB" noProof="0"/>
              <a:t>Drag picture to placeholder or click icon to add</a:t>
            </a:r>
            <a:endParaRPr lang="en-GB" noProof="0" dirty="0"/>
          </a:p>
        </p:txBody>
      </p:sp>
      <p:sp>
        <p:nvSpPr>
          <p:cNvPr id="16" name="Picture Placeholder 3"/>
          <p:cNvSpPr>
            <a:spLocks noGrp="1"/>
          </p:cNvSpPr>
          <p:nvPr>
            <p:ph type="pic" sz="quarter" idx="17"/>
          </p:nvPr>
        </p:nvSpPr>
        <p:spPr>
          <a:xfrm>
            <a:off x="6128602" y="4136006"/>
            <a:ext cx="2926501" cy="2625528"/>
          </a:xfrm>
          <a:prstGeom prst="rect">
            <a:avLst/>
          </a:prstGeom>
          <a:solidFill>
            <a:schemeClr val="bg2"/>
          </a:solidFill>
        </p:spPr>
        <p:txBody>
          <a:bodyPr tIns="936000" anchor="ctr"/>
          <a:lstStyle>
            <a:lvl1pPr marL="0" indent="0" algn="ctr">
              <a:buNone/>
              <a:defRPr sz="1350">
                <a:solidFill>
                  <a:schemeClr val="bg2"/>
                </a:solidFill>
              </a:defRPr>
            </a:lvl1pPr>
          </a:lstStyle>
          <a:p>
            <a:pPr lvl="0"/>
            <a:r>
              <a:rPr lang="en-GB" noProof="0"/>
              <a:t>Drag picture to placeholder or click icon to add</a:t>
            </a:r>
            <a:endParaRPr lang="en-GB" noProof="0" dirty="0"/>
          </a:p>
        </p:txBody>
      </p:sp>
      <p:sp>
        <p:nvSpPr>
          <p:cNvPr id="17" name="Picture Placeholder 3"/>
          <p:cNvSpPr>
            <a:spLocks noGrp="1"/>
          </p:cNvSpPr>
          <p:nvPr>
            <p:ph type="pic" sz="quarter" idx="18"/>
          </p:nvPr>
        </p:nvSpPr>
        <p:spPr>
          <a:xfrm>
            <a:off x="3108750" y="1437276"/>
            <a:ext cx="2930956" cy="2609833"/>
          </a:xfrm>
          <a:prstGeom prst="rect">
            <a:avLst/>
          </a:prstGeom>
          <a:solidFill>
            <a:schemeClr val="bg2"/>
          </a:solidFill>
        </p:spPr>
        <p:txBody>
          <a:bodyPr tIns="936000" anchor="ctr"/>
          <a:lstStyle>
            <a:lvl1pPr marL="0" indent="0" algn="ctr">
              <a:buNone/>
              <a:defRPr sz="1350">
                <a:solidFill>
                  <a:schemeClr val="bg2"/>
                </a:solidFill>
              </a:defRPr>
            </a:lvl1pPr>
          </a:lstStyle>
          <a:p>
            <a:pPr lvl="0"/>
            <a:r>
              <a:rPr lang="en-GB" noProof="0"/>
              <a:t>Drag picture to placeholder or click icon to add</a:t>
            </a:r>
            <a:endParaRPr lang="en-GB" noProof="0" dirty="0"/>
          </a:p>
        </p:txBody>
      </p:sp>
      <p:sp>
        <p:nvSpPr>
          <p:cNvPr id="19" name="Picture Placeholder 3"/>
          <p:cNvSpPr>
            <a:spLocks noGrp="1"/>
          </p:cNvSpPr>
          <p:nvPr>
            <p:ph type="pic" sz="quarter" idx="19"/>
          </p:nvPr>
        </p:nvSpPr>
        <p:spPr>
          <a:xfrm>
            <a:off x="6128602" y="1437276"/>
            <a:ext cx="2926502" cy="2609833"/>
          </a:xfrm>
          <a:prstGeom prst="rect">
            <a:avLst/>
          </a:prstGeom>
          <a:solidFill>
            <a:schemeClr val="bg2"/>
          </a:solidFill>
        </p:spPr>
        <p:txBody>
          <a:bodyPr tIns="936000" anchor="ctr"/>
          <a:lstStyle>
            <a:lvl1pPr marL="0" indent="0" algn="ctr">
              <a:buNone/>
              <a:defRPr sz="1350">
                <a:solidFill>
                  <a:schemeClr val="bg2"/>
                </a:solidFill>
              </a:defRPr>
            </a:lvl1pPr>
          </a:lstStyle>
          <a:p>
            <a:pPr lvl="0"/>
            <a:r>
              <a:rPr lang="en-GB" noProof="0"/>
              <a:t>Drag picture to placeholder or click icon to add</a:t>
            </a:r>
            <a:endParaRPr lang="en-GB" noProof="0" dirty="0"/>
          </a:p>
        </p:txBody>
      </p:sp>
      <p:sp>
        <p:nvSpPr>
          <p:cNvPr id="22" name="Picture Placeholder 3"/>
          <p:cNvSpPr>
            <a:spLocks noGrp="1"/>
          </p:cNvSpPr>
          <p:nvPr>
            <p:ph type="pic" sz="quarter" idx="20"/>
          </p:nvPr>
        </p:nvSpPr>
        <p:spPr>
          <a:xfrm>
            <a:off x="88897" y="4138188"/>
            <a:ext cx="2930955" cy="2628878"/>
          </a:xfrm>
          <a:prstGeom prst="rect">
            <a:avLst/>
          </a:prstGeom>
          <a:solidFill>
            <a:schemeClr val="bg2"/>
          </a:solidFill>
        </p:spPr>
        <p:txBody>
          <a:bodyPr tIns="936000" anchor="ctr"/>
          <a:lstStyle>
            <a:lvl1pPr marL="0" indent="0" algn="ctr">
              <a:buNone/>
              <a:defRPr sz="1350">
                <a:solidFill>
                  <a:schemeClr val="bg2"/>
                </a:solidFill>
              </a:defRPr>
            </a:lvl1pPr>
          </a:lstStyle>
          <a:p>
            <a:pPr lvl="0"/>
            <a:r>
              <a:rPr lang="en-GB" noProof="0"/>
              <a:t>Drag picture to placeholder or click icon to add</a:t>
            </a:r>
            <a:endParaRPr lang="en-GB" noProof="0" dirty="0"/>
          </a:p>
        </p:txBody>
      </p:sp>
      <p:sp>
        <p:nvSpPr>
          <p:cNvPr id="14" name="Text Placeholder 4"/>
          <p:cNvSpPr>
            <a:spLocks noGrp="1"/>
          </p:cNvSpPr>
          <p:nvPr>
            <p:ph type="body" sz="quarter" idx="15"/>
          </p:nvPr>
        </p:nvSpPr>
        <p:spPr>
          <a:xfrm>
            <a:off x="366204" y="4473576"/>
            <a:ext cx="2386012" cy="1943060"/>
          </a:xfrm>
          <a:prstGeom prst="rect">
            <a:avLst/>
          </a:prstGeom>
        </p:spPr>
        <p:txBody>
          <a:bodyPr anchor="ctr">
            <a:normAutofit/>
          </a:bodyPr>
          <a:lstStyle>
            <a:lvl1pPr marL="0" indent="0" algn="ctr">
              <a:lnSpc>
                <a:spcPct val="120000"/>
              </a:lnSpc>
              <a:buNone/>
              <a:defRPr sz="1200" spc="0" baseline="0">
                <a:solidFill>
                  <a:schemeClr val="tx1"/>
                </a:solidFill>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GB"/>
              <a:t>Click to edit Master text styles</a:t>
            </a:r>
          </a:p>
        </p:txBody>
      </p:sp>
      <p:sp>
        <p:nvSpPr>
          <p:cNvPr id="23" name="Text Placeholder 4"/>
          <p:cNvSpPr>
            <a:spLocks noGrp="1"/>
          </p:cNvSpPr>
          <p:nvPr>
            <p:ph type="body" sz="quarter" idx="21"/>
          </p:nvPr>
        </p:nvSpPr>
        <p:spPr>
          <a:xfrm>
            <a:off x="366204" y="1762733"/>
            <a:ext cx="2386012" cy="1943060"/>
          </a:xfrm>
          <a:prstGeom prst="rect">
            <a:avLst/>
          </a:prstGeom>
        </p:spPr>
        <p:txBody>
          <a:bodyPr anchor="ctr">
            <a:normAutofit/>
          </a:bodyPr>
          <a:lstStyle>
            <a:lvl1pPr marL="0" indent="0" algn="ctr">
              <a:lnSpc>
                <a:spcPct val="120000"/>
              </a:lnSpc>
              <a:buNone/>
              <a:defRPr sz="1200" spc="0" baseline="0">
                <a:solidFill>
                  <a:schemeClr val="tx1"/>
                </a:solidFill>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GB"/>
              <a:t>Click to edit Master text styles</a:t>
            </a:r>
          </a:p>
        </p:txBody>
      </p:sp>
      <p:sp>
        <p:nvSpPr>
          <p:cNvPr id="24" name="Text Placeholder 4"/>
          <p:cNvSpPr>
            <a:spLocks noGrp="1"/>
          </p:cNvSpPr>
          <p:nvPr>
            <p:ph type="body" sz="quarter" idx="22"/>
          </p:nvPr>
        </p:nvSpPr>
        <p:spPr>
          <a:xfrm>
            <a:off x="3377748" y="4473576"/>
            <a:ext cx="2386012" cy="1943060"/>
          </a:xfrm>
          <a:prstGeom prst="rect">
            <a:avLst/>
          </a:prstGeom>
        </p:spPr>
        <p:txBody>
          <a:bodyPr anchor="ctr">
            <a:normAutofit/>
          </a:bodyPr>
          <a:lstStyle>
            <a:lvl1pPr marL="0" indent="0" algn="ctr">
              <a:lnSpc>
                <a:spcPct val="120000"/>
              </a:lnSpc>
              <a:buNone/>
              <a:defRPr sz="1200" spc="0" baseline="0">
                <a:solidFill>
                  <a:schemeClr val="tx1"/>
                </a:solidFill>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GB"/>
              <a:t>Click to edit Master text styles</a:t>
            </a:r>
          </a:p>
        </p:txBody>
      </p:sp>
      <p:sp>
        <p:nvSpPr>
          <p:cNvPr id="25" name="Text Placeholder 4"/>
          <p:cNvSpPr>
            <a:spLocks noGrp="1"/>
          </p:cNvSpPr>
          <p:nvPr>
            <p:ph type="body" sz="quarter" idx="23"/>
          </p:nvPr>
        </p:nvSpPr>
        <p:spPr>
          <a:xfrm>
            <a:off x="3377748" y="1762733"/>
            <a:ext cx="2386012" cy="1943060"/>
          </a:xfrm>
          <a:prstGeom prst="rect">
            <a:avLst/>
          </a:prstGeom>
        </p:spPr>
        <p:txBody>
          <a:bodyPr anchor="ctr">
            <a:normAutofit/>
          </a:bodyPr>
          <a:lstStyle>
            <a:lvl1pPr marL="0" indent="0" algn="ctr">
              <a:lnSpc>
                <a:spcPct val="120000"/>
              </a:lnSpc>
              <a:buNone/>
              <a:defRPr sz="1200" spc="0" baseline="0">
                <a:solidFill>
                  <a:schemeClr val="tx1"/>
                </a:solidFill>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GB"/>
              <a:t>Click to edit Master text styles</a:t>
            </a:r>
          </a:p>
        </p:txBody>
      </p:sp>
      <p:sp>
        <p:nvSpPr>
          <p:cNvPr id="26" name="Text Placeholder 4"/>
          <p:cNvSpPr>
            <a:spLocks noGrp="1"/>
          </p:cNvSpPr>
          <p:nvPr>
            <p:ph type="body" sz="quarter" idx="24"/>
          </p:nvPr>
        </p:nvSpPr>
        <p:spPr>
          <a:xfrm>
            <a:off x="6406698" y="4473576"/>
            <a:ext cx="2386012" cy="1943060"/>
          </a:xfrm>
          <a:prstGeom prst="rect">
            <a:avLst/>
          </a:prstGeom>
        </p:spPr>
        <p:txBody>
          <a:bodyPr anchor="ctr">
            <a:normAutofit/>
          </a:bodyPr>
          <a:lstStyle>
            <a:lvl1pPr marL="0" indent="0" algn="ctr">
              <a:lnSpc>
                <a:spcPct val="120000"/>
              </a:lnSpc>
              <a:buNone/>
              <a:defRPr sz="1200" spc="0" baseline="0">
                <a:solidFill>
                  <a:schemeClr val="tx1"/>
                </a:solidFill>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GB"/>
              <a:t>Click to edit Master text styles</a:t>
            </a:r>
          </a:p>
        </p:txBody>
      </p:sp>
      <p:sp>
        <p:nvSpPr>
          <p:cNvPr id="27" name="Text Placeholder 4"/>
          <p:cNvSpPr>
            <a:spLocks noGrp="1"/>
          </p:cNvSpPr>
          <p:nvPr>
            <p:ph type="body" sz="quarter" idx="25"/>
          </p:nvPr>
        </p:nvSpPr>
        <p:spPr>
          <a:xfrm>
            <a:off x="6406698" y="1762733"/>
            <a:ext cx="2386012" cy="1943060"/>
          </a:xfrm>
          <a:prstGeom prst="rect">
            <a:avLst/>
          </a:prstGeom>
        </p:spPr>
        <p:txBody>
          <a:bodyPr anchor="ctr">
            <a:normAutofit/>
          </a:bodyPr>
          <a:lstStyle>
            <a:lvl1pPr marL="0" indent="0" algn="ctr">
              <a:lnSpc>
                <a:spcPct val="120000"/>
              </a:lnSpc>
              <a:buNone/>
              <a:defRPr sz="1200" spc="0" baseline="0">
                <a:solidFill>
                  <a:schemeClr val="tx1"/>
                </a:solidFill>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GB"/>
              <a:t>Click to edit Master text styles</a:t>
            </a:r>
          </a:p>
        </p:txBody>
      </p:sp>
      <p:sp>
        <p:nvSpPr>
          <p:cNvPr id="20" name="Subtitle 2"/>
          <p:cNvSpPr>
            <a:spLocks noGrp="1"/>
          </p:cNvSpPr>
          <p:nvPr>
            <p:ph type="subTitle" idx="1"/>
          </p:nvPr>
        </p:nvSpPr>
        <p:spPr>
          <a:xfrm>
            <a:off x="585399" y="337213"/>
            <a:ext cx="7958526" cy="806302"/>
          </a:xfrm>
          <a:prstGeom prst="rect">
            <a:avLst/>
          </a:prstGeom>
        </p:spPr>
        <p:txBody>
          <a:bodyPr anchor="ctr">
            <a:normAutofit/>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chemeClr val="bg1"/>
                </a:solidFill>
                <a:latin typeface="+mj-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GB" dirty="0"/>
          </a:p>
        </p:txBody>
      </p:sp>
    </p:spTree>
    <p:extLst>
      <p:ext uri="{BB962C8B-B14F-4D97-AF65-F5344CB8AC3E}">
        <p14:creationId xmlns:p14="http://schemas.microsoft.com/office/powerpoint/2010/main" val="159455134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ext and photo">
    <p:spTree>
      <p:nvGrpSpPr>
        <p:cNvPr id="1" name=""/>
        <p:cNvGrpSpPr/>
        <p:nvPr/>
      </p:nvGrpSpPr>
      <p:grpSpPr>
        <a:xfrm>
          <a:off x="0" y="0"/>
          <a:ext cx="0" cy="0"/>
          <a:chOff x="0" y="0"/>
          <a:chExt cx="0" cy="0"/>
        </a:xfrm>
      </p:grpSpPr>
      <p:sp>
        <p:nvSpPr>
          <p:cNvPr id="5" name="Rectangle 4"/>
          <p:cNvSpPr/>
          <p:nvPr/>
        </p:nvSpPr>
        <p:spPr>
          <a:xfrm>
            <a:off x="88900" y="88900"/>
            <a:ext cx="8966200" cy="1257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350" dirty="0"/>
          </a:p>
        </p:txBody>
      </p:sp>
      <p:pic>
        <p:nvPicPr>
          <p:cNvPr id="6" name="Picture 2"/>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173538" y="5800725"/>
            <a:ext cx="7969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Picture Placeholder 3"/>
          <p:cNvSpPr>
            <a:spLocks noGrp="1"/>
          </p:cNvSpPr>
          <p:nvPr>
            <p:ph type="pic" sz="quarter" idx="10"/>
          </p:nvPr>
        </p:nvSpPr>
        <p:spPr>
          <a:xfrm>
            <a:off x="4621155" y="1771651"/>
            <a:ext cx="4022102" cy="3729683"/>
          </a:xfrm>
          <a:prstGeom prst="rect">
            <a:avLst/>
          </a:prstGeom>
        </p:spPr>
        <p:txBody>
          <a:bodyPr anchor="ctr"/>
          <a:lstStyle>
            <a:lvl1pPr marL="0" indent="0" algn="ctr">
              <a:buNone/>
              <a:defRPr>
                <a:solidFill>
                  <a:schemeClr val="bg2"/>
                </a:solidFill>
              </a:defRPr>
            </a:lvl1pPr>
          </a:lstStyle>
          <a:p>
            <a:pPr lvl="0"/>
            <a:endParaRPr lang="en-GB" noProof="0" dirty="0"/>
          </a:p>
          <a:p>
            <a:pPr lvl="0"/>
            <a:endParaRPr lang="en-GB" noProof="0" dirty="0"/>
          </a:p>
          <a:p>
            <a:pPr lvl="0"/>
            <a:r>
              <a:rPr lang="en-GB" noProof="0" dirty="0"/>
              <a:t>Photo</a:t>
            </a:r>
          </a:p>
        </p:txBody>
      </p:sp>
      <p:sp>
        <p:nvSpPr>
          <p:cNvPr id="16" name="Text Placeholder 4"/>
          <p:cNvSpPr>
            <a:spLocks noGrp="1"/>
          </p:cNvSpPr>
          <p:nvPr>
            <p:ph type="body" sz="quarter" idx="16"/>
          </p:nvPr>
        </p:nvSpPr>
        <p:spPr>
          <a:xfrm>
            <a:off x="500743" y="1771650"/>
            <a:ext cx="4022102" cy="3729684"/>
          </a:xfrm>
          <a:prstGeom prst="rect">
            <a:avLst/>
          </a:prstGeom>
        </p:spPr>
        <p:txBody>
          <a:bodyPr numCol="1" spcCol="0">
            <a:normAutofit/>
          </a:bodyPr>
          <a:lstStyle>
            <a:lvl1pPr marL="0" indent="0">
              <a:lnSpc>
                <a:spcPct val="110000"/>
              </a:lnSpc>
              <a:buNone/>
              <a:defRPr sz="1100"/>
            </a:lvl1pPr>
            <a:lvl2pPr marL="342900" indent="0">
              <a:buNone/>
              <a:defRPr sz="900"/>
            </a:lvl2pPr>
            <a:lvl3pPr marL="685800" indent="0">
              <a:buNone/>
              <a:defRPr sz="900"/>
            </a:lvl3pPr>
            <a:lvl4pPr marL="1028700" indent="0">
              <a:buNone/>
              <a:defRPr sz="900"/>
            </a:lvl4pPr>
            <a:lvl5pPr marL="1371600" indent="0">
              <a:buNone/>
              <a:defRPr sz="900"/>
            </a:lvl5pPr>
          </a:lstStyle>
          <a:p>
            <a:endParaRPr lang="en-GB" dirty="0"/>
          </a:p>
        </p:txBody>
      </p:sp>
      <p:sp>
        <p:nvSpPr>
          <p:cNvPr id="21" name="Subtitle 2"/>
          <p:cNvSpPr>
            <a:spLocks noGrp="1"/>
          </p:cNvSpPr>
          <p:nvPr>
            <p:ph type="subTitle" idx="1"/>
          </p:nvPr>
        </p:nvSpPr>
        <p:spPr>
          <a:xfrm>
            <a:off x="585399" y="337213"/>
            <a:ext cx="7958526" cy="806302"/>
          </a:xfrm>
          <a:prstGeom prst="rect">
            <a:avLst/>
          </a:prstGeom>
        </p:spPr>
        <p:txBody>
          <a:bodyPr anchor="ctr">
            <a:normAutofit/>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chemeClr val="bg1"/>
                </a:solidFill>
                <a:latin typeface="+mj-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GB" dirty="0"/>
          </a:p>
        </p:txBody>
      </p:sp>
    </p:spTree>
    <p:extLst>
      <p:ext uri="{BB962C8B-B14F-4D97-AF65-F5344CB8AC3E}">
        <p14:creationId xmlns:p14="http://schemas.microsoft.com/office/powerpoint/2010/main" val="145928940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Photo wide">
    <p:spTree>
      <p:nvGrpSpPr>
        <p:cNvPr id="1" name=""/>
        <p:cNvGrpSpPr/>
        <p:nvPr/>
      </p:nvGrpSpPr>
      <p:grpSpPr>
        <a:xfrm>
          <a:off x="0" y="0"/>
          <a:ext cx="0" cy="0"/>
          <a:chOff x="0" y="0"/>
          <a:chExt cx="0" cy="0"/>
        </a:xfrm>
      </p:grpSpPr>
      <p:sp>
        <p:nvSpPr>
          <p:cNvPr id="4" name="Rectangle 3"/>
          <p:cNvSpPr/>
          <p:nvPr/>
        </p:nvSpPr>
        <p:spPr>
          <a:xfrm>
            <a:off x="88900" y="88900"/>
            <a:ext cx="8966200" cy="1257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350" dirty="0"/>
          </a:p>
        </p:txBody>
      </p:sp>
      <p:pic>
        <p:nvPicPr>
          <p:cNvPr id="5" name="Picture 2"/>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173538" y="5800725"/>
            <a:ext cx="7969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Picture Placeholder 3"/>
          <p:cNvSpPr>
            <a:spLocks noGrp="1"/>
          </p:cNvSpPr>
          <p:nvPr>
            <p:ph type="pic" sz="quarter" idx="17"/>
          </p:nvPr>
        </p:nvSpPr>
        <p:spPr>
          <a:xfrm>
            <a:off x="498336" y="1771651"/>
            <a:ext cx="8144921" cy="3729684"/>
          </a:xfrm>
          <a:prstGeom prst="rect">
            <a:avLst/>
          </a:prstGeom>
        </p:spPr>
        <p:txBody>
          <a:bodyPr anchor="ctr"/>
          <a:lstStyle>
            <a:lvl1pPr marL="0" indent="0" algn="ctr">
              <a:buNone/>
              <a:defRPr>
                <a:solidFill>
                  <a:schemeClr val="bg2"/>
                </a:solidFill>
              </a:defRPr>
            </a:lvl1pPr>
          </a:lstStyle>
          <a:p>
            <a:pPr lvl="0"/>
            <a:endParaRPr lang="en-GB" noProof="0" dirty="0"/>
          </a:p>
          <a:p>
            <a:pPr lvl="0"/>
            <a:endParaRPr lang="en-GB" noProof="0" dirty="0"/>
          </a:p>
          <a:p>
            <a:pPr lvl="0"/>
            <a:r>
              <a:rPr lang="en-GB" noProof="0" dirty="0"/>
              <a:t>Photo</a:t>
            </a:r>
          </a:p>
        </p:txBody>
      </p:sp>
      <p:sp>
        <p:nvSpPr>
          <p:cNvPr id="20" name="Subtitle 2"/>
          <p:cNvSpPr>
            <a:spLocks noGrp="1"/>
          </p:cNvSpPr>
          <p:nvPr>
            <p:ph type="subTitle" idx="1"/>
          </p:nvPr>
        </p:nvSpPr>
        <p:spPr>
          <a:xfrm>
            <a:off x="585399" y="337213"/>
            <a:ext cx="7958526" cy="806302"/>
          </a:xfrm>
          <a:prstGeom prst="rect">
            <a:avLst/>
          </a:prstGeom>
        </p:spPr>
        <p:txBody>
          <a:bodyPr anchor="ctr">
            <a:normAutofit/>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chemeClr val="bg1"/>
                </a:solidFill>
                <a:latin typeface="+mj-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GB" dirty="0"/>
          </a:p>
        </p:txBody>
      </p:sp>
    </p:spTree>
    <p:extLst>
      <p:ext uri="{BB962C8B-B14F-4D97-AF65-F5344CB8AC3E}">
        <p14:creationId xmlns:p14="http://schemas.microsoft.com/office/powerpoint/2010/main" val="5773886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 Photo">
    <p:spTree>
      <p:nvGrpSpPr>
        <p:cNvPr id="1" name=""/>
        <p:cNvGrpSpPr/>
        <p:nvPr/>
      </p:nvGrpSpPr>
      <p:grpSpPr>
        <a:xfrm>
          <a:off x="0" y="0"/>
          <a:ext cx="0" cy="0"/>
          <a:chOff x="0" y="0"/>
          <a:chExt cx="0" cy="0"/>
        </a:xfrm>
      </p:grpSpPr>
      <p:sp>
        <p:nvSpPr>
          <p:cNvPr id="5" name="Rectangle 4"/>
          <p:cNvSpPr/>
          <p:nvPr/>
        </p:nvSpPr>
        <p:spPr>
          <a:xfrm>
            <a:off x="88900" y="88900"/>
            <a:ext cx="8966200" cy="1257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350" dirty="0"/>
          </a:p>
        </p:txBody>
      </p:sp>
      <p:pic>
        <p:nvPicPr>
          <p:cNvPr id="6" name="Picture 2"/>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173538" y="5800725"/>
            <a:ext cx="7969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Picture Placeholder 3"/>
          <p:cNvSpPr>
            <a:spLocks noGrp="1"/>
          </p:cNvSpPr>
          <p:nvPr>
            <p:ph type="pic" sz="quarter" idx="10"/>
          </p:nvPr>
        </p:nvSpPr>
        <p:spPr>
          <a:xfrm>
            <a:off x="4621155" y="1771651"/>
            <a:ext cx="4022102" cy="3729684"/>
          </a:xfrm>
          <a:prstGeom prst="rect">
            <a:avLst/>
          </a:prstGeom>
        </p:spPr>
        <p:txBody>
          <a:bodyPr anchor="ctr"/>
          <a:lstStyle>
            <a:lvl1pPr marL="0" indent="0" algn="ctr">
              <a:buNone/>
              <a:defRPr>
                <a:solidFill>
                  <a:schemeClr val="bg2"/>
                </a:solidFill>
              </a:defRPr>
            </a:lvl1pPr>
          </a:lstStyle>
          <a:p>
            <a:pPr lvl="0"/>
            <a:endParaRPr lang="en-GB" noProof="0" dirty="0"/>
          </a:p>
          <a:p>
            <a:pPr lvl="0"/>
            <a:endParaRPr lang="en-GB" noProof="0" dirty="0"/>
          </a:p>
          <a:p>
            <a:pPr lvl="0"/>
            <a:r>
              <a:rPr lang="en-GB" noProof="0" dirty="0"/>
              <a:t>Photo</a:t>
            </a:r>
          </a:p>
        </p:txBody>
      </p:sp>
      <p:sp>
        <p:nvSpPr>
          <p:cNvPr id="19" name="Picture Placeholder 3"/>
          <p:cNvSpPr>
            <a:spLocks noGrp="1"/>
          </p:cNvSpPr>
          <p:nvPr>
            <p:ph type="pic" sz="quarter" idx="17"/>
          </p:nvPr>
        </p:nvSpPr>
        <p:spPr>
          <a:xfrm>
            <a:off x="498336" y="1771651"/>
            <a:ext cx="4022102" cy="3729684"/>
          </a:xfrm>
          <a:prstGeom prst="rect">
            <a:avLst/>
          </a:prstGeom>
        </p:spPr>
        <p:txBody>
          <a:bodyPr anchor="ctr"/>
          <a:lstStyle>
            <a:lvl1pPr marL="0" indent="0" algn="ctr">
              <a:buNone/>
              <a:defRPr>
                <a:solidFill>
                  <a:schemeClr val="bg2"/>
                </a:solidFill>
              </a:defRPr>
            </a:lvl1pPr>
          </a:lstStyle>
          <a:p>
            <a:pPr lvl="0"/>
            <a:endParaRPr lang="en-GB" noProof="0" dirty="0"/>
          </a:p>
          <a:p>
            <a:pPr lvl="0"/>
            <a:endParaRPr lang="en-GB" noProof="0" dirty="0"/>
          </a:p>
          <a:p>
            <a:pPr lvl="0"/>
            <a:r>
              <a:rPr lang="en-GB" noProof="0" dirty="0"/>
              <a:t>Photo</a:t>
            </a:r>
          </a:p>
        </p:txBody>
      </p:sp>
      <p:sp>
        <p:nvSpPr>
          <p:cNvPr id="20" name="Subtitle 2"/>
          <p:cNvSpPr>
            <a:spLocks noGrp="1"/>
          </p:cNvSpPr>
          <p:nvPr>
            <p:ph type="subTitle" idx="1"/>
          </p:nvPr>
        </p:nvSpPr>
        <p:spPr>
          <a:xfrm>
            <a:off x="585399" y="337213"/>
            <a:ext cx="7958526" cy="806302"/>
          </a:xfrm>
          <a:prstGeom prst="rect">
            <a:avLst/>
          </a:prstGeom>
        </p:spPr>
        <p:txBody>
          <a:bodyPr anchor="ctr">
            <a:normAutofit/>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chemeClr val="bg1"/>
                </a:solidFill>
                <a:latin typeface="+mj-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GB" dirty="0"/>
          </a:p>
        </p:txBody>
      </p:sp>
    </p:spTree>
    <p:extLst>
      <p:ext uri="{BB962C8B-B14F-4D97-AF65-F5344CB8AC3E}">
        <p14:creationId xmlns:p14="http://schemas.microsoft.com/office/powerpoint/2010/main" val="3638049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UoS grape">
    <p:spTree>
      <p:nvGrpSpPr>
        <p:cNvPr id="1" name=""/>
        <p:cNvGrpSpPr/>
        <p:nvPr/>
      </p:nvGrpSpPr>
      <p:grpSpPr>
        <a:xfrm>
          <a:off x="0" y="0"/>
          <a:ext cx="0" cy="0"/>
          <a:chOff x="0" y="0"/>
          <a:chExt cx="0" cy="0"/>
        </a:xfrm>
      </p:grpSpPr>
      <p:sp>
        <p:nvSpPr>
          <p:cNvPr id="4" name="Rectangle 3"/>
          <p:cNvSpPr/>
          <p:nvPr/>
        </p:nvSpPr>
        <p:spPr>
          <a:xfrm>
            <a:off x="88900" y="88900"/>
            <a:ext cx="8966200" cy="6680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350" dirty="0"/>
          </a:p>
        </p:txBody>
      </p:sp>
      <p:pic>
        <p:nvPicPr>
          <p:cNvPr id="5" name="Picture 2"/>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044950" y="5367338"/>
            <a:ext cx="107315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Subtitle 2"/>
          <p:cNvSpPr>
            <a:spLocks noGrp="1"/>
          </p:cNvSpPr>
          <p:nvPr>
            <p:ph type="subTitle" idx="1"/>
          </p:nvPr>
        </p:nvSpPr>
        <p:spPr>
          <a:xfrm>
            <a:off x="1143000" y="3588832"/>
            <a:ext cx="6858000" cy="315118"/>
          </a:xfrm>
          <a:prstGeom prst="rect">
            <a:avLst/>
          </a:prstGeom>
        </p:spPr>
        <p:txBody>
          <a:bodyPr anchor="t"/>
          <a:lstStyle>
            <a:lvl1pPr marL="0" indent="0" algn="ctr">
              <a:buNone/>
              <a:defRPr sz="1200" spc="83"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GB" dirty="0"/>
          </a:p>
        </p:txBody>
      </p:sp>
      <p:sp>
        <p:nvSpPr>
          <p:cNvPr id="19" name="Title 1"/>
          <p:cNvSpPr>
            <a:spLocks noGrp="1"/>
          </p:cNvSpPr>
          <p:nvPr>
            <p:ph type="ctrTitle"/>
          </p:nvPr>
        </p:nvSpPr>
        <p:spPr>
          <a:xfrm>
            <a:off x="1142999" y="1009650"/>
            <a:ext cx="6858001" cy="2419350"/>
          </a:xfrm>
          <a:prstGeom prst="rect">
            <a:avLst/>
          </a:prstGeom>
        </p:spPr>
        <p:txBody>
          <a:bodyPr anchor="b">
            <a:normAutofit/>
          </a:bodyPr>
          <a:lstStyle>
            <a:lvl1pPr algn="ctr">
              <a:defRPr sz="6000" baseline="0">
                <a:solidFill>
                  <a:schemeClr val="bg1"/>
                </a:solidFill>
              </a:defRPr>
            </a:lvl1pPr>
          </a:lstStyle>
          <a:p>
            <a:r>
              <a:rPr lang="en-GB"/>
              <a:t>Click to edit Master title style</a:t>
            </a:r>
            <a:endParaRPr lang="en-GB" dirty="0"/>
          </a:p>
        </p:txBody>
      </p:sp>
    </p:spTree>
    <p:extLst>
      <p:ext uri="{BB962C8B-B14F-4D97-AF65-F5344CB8AC3E}">
        <p14:creationId xmlns:p14="http://schemas.microsoft.com/office/powerpoint/2010/main" val="260060168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ext and Content">
    <p:spTree>
      <p:nvGrpSpPr>
        <p:cNvPr id="1" name=""/>
        <p:cNvGrpSpPr/>
        <p:nvPr/>
      </p:nvGrpSpPr>
      <p:grpSpPr>
        <a:xfrm>
          <a:off x="0" y="0"/>
          <a:ext cx="0" cy="0"/>
          <a:chOff x="0" y="0"/>
          <a:chExt cx="0" cy="0"/>
        </a:xfrm>
      </p:grpSpPr>
      <p:sp>
        <p:nvSpPr>
          <p:cNvPr id="6" name="Rectangle 5"/>
          <p:cNvSpPr/>
          <p:nvPr/>
        </p:nvSpPr>
        <p:spPr>
          <a:xfrm>
            <a:off x="88900" y="88900"/>
            <a:ext cx="8966200" cy="1257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350" dirty="0"/>
          </a:p>
        </p:txBody>
      </p:sp>
      <p:pic>
        <p:nvPicPr>
          <p:cNvPr id="7" name="Picture 2"/>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173538" y="5800725"/>
            <a:ext cx="7969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 Placeholder 4"/>
          <p:cNvSpPr>
            <a:spLocks noGrp="1"/>
          </p:cNvSpPr>
          <p:nvPr>
            <p:ph type="body" sz="quarter" idx="16"/>
          </p:nvPr>
        </p:nvSpPr>
        <p:spPr>
          <a:xfrm>
            <a:off x="500743" y="1771650"/>
            <a:ext cx="4022102" cy="3729684"/>
          </a:xfrm>
          <a:prstGeom prst="rect">
            <a:avLst/>
          </a:prstGeom>
        </p:spPr>
        <p:txBody>
          <a:bodyPr numCol="1" spcCol="0">
            <a:normAutofit/>
          </a:bodyPr>
          <a:lstStyle>
            <a:lvl1pPr marL="0" indent="0">
              <a:lnSpc>
                <a:spcPct val="110000"/>
              </a:lnSpc>
              <a:buNone/>
              <a:defRPr sz="1100"/>
            </a:lvl1pPr>
            <a:lvl2pPr marL="342900" indent="0">
              <a:buNone/>
              <a:defRPr sz="900"/>
            </a:lvl2pPr>
            <a:lvl3pPr marL="685800" indent="0">
              <a:buNone/>
              <a:defRPr sz="900"/>
            </a:lvl3pPr>
            <a:lvl4pPr marL="1028700" indent="0">
              <a:buNone/>
              <a:defRPr sz="900"/>
            </a:lvl4pPr>
            <a:lvl5pPr marL="1371600" indent="0">
              <a:buNone/>
              <a:defRPr sz="900"/>
            </a:lvl5pPr>
          </a:lstStyle>
          <a:p>
            <a:endParaRPr lang="en-GB" dirty="0"/>
          </a:p>
        </p:txBody>
      </p:sp>
      <p:sp>
        <p:nvSpPr>
          <p:cNvPr id="21" name="Subtitle 2"/>
          <p:cNvSpPr>
            <a:spLocks noGrp="1"/>
          </p:cNvSpPr>
          <p:nvPr>
            <p:ph type="subTitle" idx="1"/>
          </p:nvPr>
        </p:nvSpPr>
        <p:spPr>
          <a:xfrm>
            <a:off x="585399" y="337213"/>
            <a:ext cx="7958526" cy="806302"/>
          </a:xfrm>
          <a:prstGeom prst="rect">
            <a:avLst/>
          </a:prstGeom>
        </p:spPr>
        <p:txBody>
          <a:bodyPr anchor="ctr">
            <a:normAutofit/>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chemeClr val="bg1"/>
                </a:solidFill>
                <a:latin typeface="+mj-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GB" dirty="0"/>
          </a:p>
        </p:txBody>
      </p:sp>
      <p:sp>
        <p:nvSpPr>
          <p:cNvPr id="5" name="Content Placeholder 4"/>
          <p:cNvSpPr>
            <a:spLocks noGrp="1"/>
          </p:cNvSpPr>
          <p:nvPr>
            <p:ph sz="quarter" idx="17"/>
          </p:nvPr>
        </p:nvSpPr>
        <p:spPr>
          <a:xfrm>
            <a:off x="4625579" y="1770824"/>
            <a:ext cx="3996928" cy="3745739"/>
          </a:xfrm>
          <a:prstGeom prst="rect">
            <a:avLst/>
          </a:prstGeom>
        </p:spPr>
        <p:txBody>
          <a:bodyPr tIns="2304000"/>
          <a:lstStyle>
            <a:lvl1pPr marL="0" indent="0" algn="ctr">
              <a:buNone/>
              <a:defRPr sz="1350" baseline="0">
                <a:solidFill>
                  <a:schemeClr val="bg2"/>
                </a:solidFill>
              </a:defRPr>
            </a:lvl1pPr>
            <a:lvl2pPr marL="342900" indent="0" algn="ctr">
              <a:buNone/>
              <a:defRPr>
                <a:solidFill>
                  <a:schemeClr val="bg2"/>
                </a:solidFill>
              </a:defRPr>
            </a:lvl2pPr>
            <a:lvl3pPr marL="685800" indent="0" algn="ctr">
              <a:buNone/>
              <a:defRPr>
                <a:solidFill>
                  <a:schemeClr val="bg2"/>
                </a:solidFill>
              </a:defRPr>
            </a:lvl3pPr>
            <a:lvl4pPr marL="1028700" indent="0" algn="ctr">
              <a:buNone/>
              <a:defRPr>
                <a:solidFill>
                  <a:schemeClr val="bg2"/>
                </a:solidFill>
              </a:defRPr>
            </a:lvl4pPr>
            <a:lvl5pPr marL="1371600" indent="0" algn="ctr">
              <a:buNone/>
              <a:defRPr>
                <a:solidFill>
                  <a:schemeClr val="bg2"/>
                </a:solidFill>
              </a:defRPr>
            </a:lvl5pPr>
          </a:lstStyle>
          <a:p>
            <a:pPr lvl="0"/>
            <a:r>
              <a:rPr lang="en-GB"/>
              <a:t>Click to edit Master text styles</a:t>
            </a:r>
          </a:p>
        </p:txBody>
      </p:sp>
    </p:spTree>
    <p:extLst>
      <p:ext uri="{BB962C8B-B14F-4D97-AF65-F5344CB8AC3E}">
        <p14:creationId xmlns:p14="http://schemas.microsoft.com/office/powerpoint/2010/main" val="274157410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ext box">
    <p:spTree>
      <p:nvGrpSpPr>
        <p:cNvPr id="1" name=""/>
        <p:cNvGrpSpPr/>
        <p:nvPr/>
      </p:nvGrpSpPr>
      <p:grpSpPr>
        <a:xfrm>
          <a:off x="0" y="0"/>
          <a:ext cx="0" cy="0"/>
          <a:chOff x="0" y="0"/>
          <a:chExt cx="0" cy="0"/>
        </a:xfrm>
      </p:grpSpPr>
      <p:sp>
        <p:nvSpPr>
          <p:cNvPr id="4" name="Rectangle 3"/>
          <p:cNvSpPr/>
          <p:nvPr/>
        </p:nvSpPr>
        <p:spPr>
          <a:xfrm>
            <a:off x="88900" y="88900"/>
            <a:ext cx="8966200" cy="1257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350" dirty="0"/>
          </a:p>
        </p:txBody>
      </p:sp>
      <p:pic>
        <p:nvPicPr>
          <p:cNvPr id="5" name="Picture 2"/>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173538" y="5800725"/>
            <a:ext cx="7969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 Placeholder 4"/>
          <p:cNvSpPr>
            <a:spLocks noGrp="1"/>
          </p:cNvSpPr>
          <p:nvPr>
            <p:ph type="body" sz="quarter" idx="16"/>
          </p:nvPr>
        </p:nvSpPr>
        <p:spPr>
          <a:xfrm>
            <a:off x="500743" y="1771650"/>
            <a:ext cx="4022102" cy="3729684"/>
          </a:xfrm>
          <a:prstGeom prst="rect">
            <a:avLst/>
          </a:prstGeom>
        </p:spPr>
        <p:txBody>
          <a:bodyPr numCol="1" spcCol="0">
            <a:normAutofit/>
          </a:bodyPr>
          <a:lstStyle>
            <a:lvl1pPr marL="0" indent="0">
              <a:lnSpc>
                <a:spcPct val="110000"/>
              </a:lnSpc>
              <a:buNone/>
              <a:defRPr sz="1100"/>
            </a:lvl1pPr>
            <a:lvl2pPr marL="342900" indent="0">
              <a:buNone/>
              <a:defRPr sz="900"/>
            </a:lvl2pPr>
            <a:lvl3pPr marL="685800" indent="0">
              <a:buNone/>
              <a:defRPr sz="900"/>
            </a:lvl3pPr>
            <a:lvl4pPr marL="1028700" indent="0">
              <a:buNone/>
              <a:defRPr sz="900"/>
            </a:lvl4pPr>
            <a:lvl5pPr marL="1371600" indent="0">
              <a:buNone/>
              <a:defRPr sz="900"/>
            </a:lvl5pPr>
          </a:lstStyle>
          <a:p>
            <a:endParaRPr lang="en-GB" dirty="0"/>
          </a:p>
        </p:txBody>
      </p:sp>
      <p:sp>
        <p:nvSpPr>
          <p:cNvPr id="19" name="Subtitle 2"/>
          <p:cNvSpPr>
            <a:spLocks noGrp="1"/>
          </p:cNvSpPr>
          <p:nvPr>
            <p:ph type="subTitle" idx="1"/>
          </p:nvPr>
        </p:nvSpPr>
        <p:spPr>
          <a:xfrm>
            <a:off x="585399" y="337213"/>
            <a:ext cx="7958526" cy="806302"/>
          </a:xfrm>
          <a:prstGeom prst="rect">
            <a:avLst/>
          </a:prstGeom>
        </p:spPr>
        <p:txBody>
          <a:bodyPr anchor="ctr">
            <a:normAutofit/>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chemeClr val="bg1"/>
                </a:solidFill>
                <a:latin typeface="+mj-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GB" dirty="0"/>
          </a:p>
        </p:txBody>
      </p:sp>
    </p:spTree>
    <p:extLst>
      <p:ext uri="{BB962C8B-B14F-4D97-AF65-F5344CB8AC3E}">
        <p14:creationId xmlns:p14="http://schemas.microsoft.com/office/powerpoint/2010/main" val="382169514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 Textbox">
    <p:spTree>
      <p:nvGrpSpPr>
        <p:cNvPr id="1" name=""/>
        <p:cNvGrpSpPr/>
        <p:nvPr/>
      </p:nvGrpSpPr>
      <p:grpSpPr>
        <a:xfrm>
          <a:off x="0" y="0"/>
          <a:ext cx="0" cy="0"/>
          <a:chOff x="0" y="0"/>
          <a:chExt cx="0" cy="0"/>
        </a:xfrm>
      </p:grpSpPr>
      <p:sp>
        <p:nvSpPr>
          <p:cNvPr id="5" name="Rectangle 4"/>
          <p:cNvSpPr/>
          <p:nvPr/>
        </p:nvSpPr>
        <p:spPr>
          <a:xfrm>
            <a:off x="88900" y="88900"/>
            <a:ext cx="8966200" cy="1257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350" dirty="0"/>
          </a:p>
        </p:txBody>
      </p:sp>
      <p:pic>
        <p:nvPicPr>
          <p:cNvPr id="6" name="Picture 2"/>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173538" y="5800725"/>
            <a:ext cx="7969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 Placeholder 4"/>
          <p:cNvSpPr>
            <a:spLocks noGrp="1"/>
          </p:cNvSpPr>
          <p:nvPr>
            <p:ph type="body" sz="quarter" idx="16"/>
          </p:nvPr>
        </p:nvSpPr>
        <p:spPr>
          <a:xfrm>
            <a:off x="500743" y="1771650"/>
            <a:ext cx="4022102" cy="3729684"/>
          </a:xfrm>
          <a:prstGeom prst="rect">
            <a:avLst/>
          </a:prstGeom>
        </p:spPr>
        <p:txBody>
          <a:bodyPr numCol="1" spcCol="0">
            <a:normAutofit/>
          </a:bodyPr>
          <a:lstStyle>
            <a:lvl1pPr marL="0" indent="0">
              <a:lnSpc>
                <a:spcPct val="110000"/>
              </a:lnSpc>
              <a:buNone/>
              <a:defRPr sz="1100"/>
            </a:lvl1pPr>
            <a:lvl2pPr marL="342900" indent="0">
              <a:buNone/>
              <a:defRPr sz="900"/>
            </a:lvl2pPr>
            <a:lvl3pPr marL="685800" indent="0">
              <a:buNone/>
              <a:defRPr sz="900"/>
            </a:lvl3pPr>
            <a:lvl4pPr marL="1028700" indent="0">
              <a:buNone/>
              <a:defRPr sz="900"/>
            </a:lvl4pPr>
            <a:lvl5pPr marL="1371600" indent="0">
              <a:buNone/>
              <a:defRPr sz="900"/>
            </a:lvl5pPr>
          </a:lstStyle>
          <a:p>
            <a:endParaRPr lang="en-GB" dirty="0"/>
          </a:p>
        </p:txBody>
      </p:sp>
      <p:sp>
        <p:nvSpPr>
          <p:cNvPr id="21" name="Text Placeholder 4"/>
          <p:cNvSpPr>
            <a:spLocks noGrp="1"/>
          </p:cNvSpPr>
          <p:nvPr>
            <p:ph type="body" sz="quarter" idx="18"/>
          </p:nvPr>
        </p:nvSpPr>
        <p:spPr>
          <a:xfrm>
            <a:off x="4621153" y="1771650"/>
            <a:ext cx="4022102" cy="3729684"/>
          </a:xfrm>
          <a:prstGeom prst="rect">
            <a:avLst/>
          </a:prstGeom>
        </p:spPr>
        <p:txBody>
          <a:bodyPr numCol="1" spcCol="0">
            <a:normAutofit/>
          </a:bodyPr>
          <a:lstStyle>
            <a:lvl1pPr marL="0" indent="0">
              <a:lnSpc>
                <a:spcPct val="110000"/>
              </a:lnSpc>
              <a:buNone/>
              <a:defRPr sz="1100"/>
            </a:lvl1pPr>
            <a:lvl2pPr marL="342900" indent="0">
              <a:buNone/>
              <a:defRPr sz="900"/>
            </a:lvl2pPr>
            <a:lvl3pPr marL="685800" indent="0">
              <a:buNone/>
              <a:defRPr sz="900"/>
            </a:lvl3pPr>
            <a:lvl4pPr marL="1028700" indent="0">
              <a:buNone/>
              <a:defRPr sz="900"/>
            </a:lvl4pPr>
            <a:lvl5pPr marL="1371600" indent="0">
              <a:buNone/>
              <a:defRPr sz="900"/>
            </a:lvl5pPr>
          </a:lstStyle>
          <a:p>
            <a:endParaRPr lang="en-GB" dirty="0"/>
          </a:p>
        </p:txBody>
      </p:sp>
      <p:sp>
        <p:nvSpPr>
          <p:cNvPr id="22" name="Subtitle 2"/>
          <p:cNvSpPr>
            <a:spLocks noGrp="1"/>
          </p:cNvSpPr>
          <p:nvPr>
            <p:ph type="subTitle" idx="1"/>
          </p:nvPr>
        </p:nvSpPr>
        <p:spPr>
          <a:xfrm>
            <a:off x="585399" y="337213"/>
            <a:ext cx="7958526" cy="806302"/>
          </a:xfrm>
          <a:prstGeom prst="rect">
            <a:avLst/>
          </a:prstGeom>
        </p:spPr>
        <p:txBody>
          <a:bodyPr anchor="ctr">
            <a:normAutofit/>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chemeClr val="bg1"/>
                </a:solidFill>
                <a:latin typeface="+mj-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GB" dirty="0"/>
          </a:p>
        </p:txBody>
      </p:sp>
    </p:spTree>
    <p:extLst>
      <p:ext uri="{BB962C8B-B14F-4D97-AF65-F5344CB8AC3E}">
        <p14:creationId xmlns:p14="http://schemas.microsoft.com/office/powerpoint/2010/main" val="255709062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ext 3 column">
    <p:spTree>
      <p:nvGrpSpPr>
        <p:cNvPr id="1" name=""/>
        <p:cNvGrpSpPr/>
        <p:nvPr/>
      </p:nvGrpSpPr>
      <p:grpSpPr>
        <a:xfrm>
          <a:off x="0" y="0"/>
          <a:ext cx="0" cy="0"/>
          <a:chOff x="0" y="0"/>
          <a:chExt cx="0" cy="0"/>
        </a:xfrm>
      </p:grpSpPr>
      <p:sp>
        <p:nvSpPr>
          <p:cNvPr id="4" name="Rectangle 3"/>
          <p:cNvSpPr/>
          <p:nvPr/>
        </p:nvSpPr>
        <p:spPr>
          <a:xfrm>
            <a:off x="88900" y="88900"/>
            <a:ext cx="8966200" cy="1257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350" dirty="0"/>
          </a:p>
        </p:txBody>
      </p:sp>
      <p:pic>
        <p:nvPicPr>
          <p:cNvPr id="5" name="Picture 2"/>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173538" y="5800725"/>
            <a:ext cx="7969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 Placeholder 4"/>
          <p:cNvSpPr>
            <a:spLocks noGrp="1"/>
          </p:cNvSpPr>
          <p:nvPr>
            <p:ph type="body" sz="quarter" idx="17"/>
          </p:nvPr>
        </p:nvSpPr>
        <p:spPr>
          <a:xfrm>
            <a:off x="500743" y="1771650"/>
            <a:ext cx="8142514" cy="3740151"/>
          </a:xfrm>
          <a:prstGeom prst="rect">
            <a:avLst/>
          </a:prstGeom>
        </p:spPr>
        <p:txBody>
          <a:bodyPr wrap="square" numCol="3" spcCol="144000">
            <a:normAutofit/>
          </a:bodyPr>
          <a:lstStyle>
            <a:lvl1pPr marL="0" indent="0">
              <a:lnSpc>
                <a:spcPct val="110000"/>
              </a:lnSpc>
              <a:buNone/>
              <a:defRPr sz="1100"/>
            </a:lvl1pPr>
            <a:lvl2pPr marL="342900" indent="0">
              <a:buNone/>
              <a:defRPr sz="900"/>
            </a:lvl2pPr>
            <a:lvl3pPr marL="685800" indent="0">
              <a:buNone/>
              <a:defRPr sz="900"/>
            </a:lvl3pPr>
            <a:lvl4pPr marL="1028700" indent="0">
              <a:buNone/>
              <a:defRPr sz="900"/>
            </a:lvl4pPr>
            <a:lvl5pPr marL="1371600" indent="0">
              <a:buNone/>
              <a:defRPr sz="900"/>
            </a:lvl5pPr>
          </a:lstStyle>
          <a:p>
            <a:endParaRPr lang="en-GB" dirty="0"/>
          </a:p>
        </p:txBody>
      </p:sp>
      <p:sp>
        <p:nvSpPr>
          <p:cNvPr id="17" name="Subtitle 2"/>
          <p:cNvSpPr>
            <a:spLocks noGrp="1"/>
          </p:cNvSpPr>
          <p:nvPr>
            <p:ph type="subTitle" idx="1"/>
          </p:nvPr>
        </p:nvSpPr>
        <p:spPr>
          <a:xfrm>
            <a:off x="585399" y="337213"/>
            <a:ext cx="7958526" cy="806302"/>
          </a:xfrm>
          <a:prstGeom prst="rect">
            <a:avLst/>
          </a:prstGeom>
        </p:spPr>
        <p:txBody>
          <a:bodyPr anchor="ctr">
            <a:normAutofit/>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chemeClr val="bg1"/>
                </a:solidFill>
                <a:latin typeface="+mj-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GB" dirty="0"/>
          </a:p>
        </p:txBody>
      </p:sp>
    </p:spTree>
    <p:extLst>
      <p:ext uri="{BB962C8B-B14F-4D97-AF65-F5344CB8AC3E}">
        <p14:creationId xmlns:p14="http://schemas.microsoft.com/office/powerpoint/2010/main" val="329076632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ext box wide">
    <p:spTree>
      <p:nvGrpSpPr>
        <p:cNvPr id="1" name=""/>
        <p:cNvGrpSpPr/>
        <p:nvPr/>
      </p:nvGrpSpPr>
      <p:grpSpPr>
        <a:xfrm>
          <a:off x="0" y="0"/>
          <a:ext cx="0" cy="0"/>
          <a:chOff x="0" y="0"/>
          <a:chExt cx="0" cy="0"/>
        </a:xfrm>
      </p:grpSpPr>
      <p:sp>
        <p:nvSpPr>
          <p:cNvPr id="4" name="Rectangle 3"/>
          <p:cNvSpPr/>
          <p:nvPr/>
        </p:nvSpPr>
        <p:spPr>
          <a:xfrm>
            <a:off x="88900" y="88900"/>
            <a:ext cx="8966200" cy="1257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350" dirty="0"/>
          </a:p>
        </p:txBody>
      </p:sp>
      <p:pic>
        <p:nvPicPr>
          <p:cNvPr id="5" name="Picture 2"/>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173538" y="5800725"/>
            <a:ext cx="7969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 Placeholder 4"/>
          <p:cNvSpPr>
            <a:spLocks noGrp="1"/>
          </p:cNvSpPr>
          <p:nvPr>
            <p:ph type="body" sz="quarter" idx="17"/>
          </p:nvPr>
        </p:nvSpPr>
        <p:spPr>
          <a:xfrm>
            <a:off x="500743" y="1771650"/>
            <a:ext cx="8142514" cy="3740151"/>
          </a:xfrm>
          <a:prstGeom prst="rect">
            <a:avLst/>
          </a:prstGeom>
        </p:spPr>
        <p:txBody>
          <a:bodyPr wrap="square" numCol="1" spcCol="144000">
            <a:normAutofit/>
          </a:bodyPr>
          <a:lstStyle>
            <a:lvl1pPr marL="0" indent="0">
              <a:lnSpc>
                <a:spcPct val="110000"/>
              </a:lnSpc>
              <a:buNone/>
              <a:defRPr sz="1100"/>
            </a:lvl1pPr>
            <a:lvl2pPr marL="342900" indent="0">
              <a:buNone/>
              <a:defRPr sz="900"/>
            </a:lvl2pPr>
            <a:lvl3pPr marL="685800" indent="0">
              <a:buNone/>
              <a:defRPr sz="900"/>
            </a:lvl3pPr>
            <a:lvl4pPr marL="1028700" indent="0">
              <a:buNone/>
              <a:defRPr sz="900"/>
            </a:lvl4pPr>
            <a:lvl5pPr marL="1371600" indent="0">
              <a:buNone/>
              <a:defRPr sz="900"/>
            </a:lvl5pPr>
          </a:lstStyle>
          <a:p>
            <a:endParaRPr lang="en-GB" dirty="0"/>
          </a:p>
        </p:txBody>
      </p:sp>
      <p:sp>
        <p:nvSpPr>
          <p:cNvPr id="17" name="Subtitle 2"/>
          <p:cNvSpPr>
            <a:spLocks noGrp="1"/>
          </p:cNvSpPr>
          <p:nvPr>
            <p:ph type="subTitle" idx="1"/>
          </p:nvPr>
        </p:nvSpPr>
        <p:spPr>
          <a:xfrm>
            <a:off x="585399" y="337213"/>
            <a:ext cx="7958526" cy="806302"/>
          </a:xfrm>
          <a:prstGeom prst="rect">
            <a:avLst/>
          </a:prstGeom>
        </p:spPr>
        <p:txBody>
          <a:bodyPr anchor="ctr">
            <a:normAutofit/>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chemeClr val="bg1"/>
                </a:solidFill>
                <a:latin typeface="+mj-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GB" dirty="0"/>
          </a:p>
        </p:txBody>
      </p:sp>
    </p:spTree>
    <p:extLst>
      <p:ext uri="{BB962C8B-B14F-4D97-AF65-F5344CB8AC3E}">
        <p14:creationId xmlns:p14="http://schemas.microsoft.com/office/powerpoint/2010/main" val="86764553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2"/>
          <p:cNvSpPr/>
          <p:nvPr/>
        </p:nvSpPr>
        <p:spPr>
          <a:xfrm>
            <a:off x="88900" y="88900"/>
            <a:ext cx="8966200" cy="1257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350" dirty="0"/>
          </a:p>
        </p:txBody>
      </p:sp>
      <p:pic>
        <p:nvPicPr>
          <p:cNvPr id="4" name="Picture 2"/>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173538" y="5800725"/>
            <a:ext cx="7969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Subtitle 2"/>
          <p:cNvSpPr>
            <a:spLocks noGrp="1"/>
          </p:cNvSpPr>
          <p:nvPr>
            <p:ph type="subTitle" idx="1"/>
          </p:nvPr>
        </p:nvSpPr>
        <p:spPr>
          <a:xfrm>
            <a:off x="585399" y="337213"/>
            <a:ext cx="7958526" cy="806302"/>
          </a:xfrm>
          <a:prstGeom prst="rect">
            <a:avLst/>
          </a:prstGeom>
        </p:spPr>
        <p:txBody>
          <a:bodyPr anchor="ctr">
            <a:normAutofit/>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chemeClr val="bg1"/>
                </a:solidFill>
                <a:latin typeface="+mj-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GB" dirty="0"/>
          </a:p>
        </p:txBody>
      </p:sp>
    </p:spTree>
    <p:extLst>
      <p:ext uri="{BB962C8B-B14F-4D97-AF65-F5344CB8AC3E}">
        <p14:creationId xmlns:p14="http://schemas.microsoft.com/office/powerpoint/2010/main" val="127861628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lank - no title">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173538" y="5800725"/>
            <a:ext cx="7969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692100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tatement and photo block">
    <p:spTree>
      <p:nvGrpSpPr>
        <p:cNvPr id="1" name=""/>
        <p:cNvGrpSpPr/>
        <p:nvPr/>
      </p:nvGrpSpPr>
      <p:grpSpPr>
        <a:xfrm>
          <a:off x="0" y="0"/>
          <a:ext cx="0" cy="0"/>
          <a:chOff x="0" y="0"/>
          <a:chExt cx="0" cy="0"/>
        </a:xfrm>
      </p:grpSpPr>
      <p:sp>
        <p:nvSpPr>
          <p:cNvPr id="6" name="Rectangle 5"/>
          <p:cNvSpPr/>
          <p:nvPr/>
        </p:nvSpPr>
        <p:spPr>
          <a:xfrm>
            <a:off x="88900" y="88900"/>
            <a:ext cx="8966200" cy="1257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350" dirty="0"/>
          </a:p>
        </p:txBody>
      </p:sp>
      <p:sp>
        <p:nvSpPr>
          <p:cNvPr id="7" name="Rectangle 6"/>
          <p:cNvSpPr/>
          <p:nvPr/>
        </p:nvSpPr>
        <p:spPr>
          <a:xfrm>
            <a:off x="88900" y="1436688"/>
            <a:ext cx="4441825" cy="53244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350" dirty="0"/>
          </a:p>
        </p:txBody>
      </p:sp>
      <p:pic>
        <p:nvPicPr>
          <p:cNvPr id="8" name="Picture 3"/>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931988" y="5773738"/>
            <a:ext cx="846137"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Placeholder 4"/>
          <p:cNvSpPr>
            <a:spLocks noGrp="1"/>
          </p:cNvSpPr>
          <p:nvPr>
            <p:ph type="body" sz="quarter" idx="11"/>
          </p:nvPr>
        </p:nvSpPr>
        <p:spPr>
          <a:xfrm>
            <a:off x="592543" y="4918978"/>
            <a:ext cx="3524250" cy="461706"/>
          </a:xfrm>
          <a:prstGeom prst="rect">
            <a:avLst/>
          </a:prstGeom>
        </p:spPr>
        <p:txBody>
          <a:bodyPr anchor="ctr"/>
          <a:lstStyle>
            <a:lvl1pPr marL="0" indent="0" algn="ctr">
              <a:buNone/>
              <a:defRPr sz="900" spc="60" baseline="0">
                <a:solidFill>
                  <a:schemeClr val="bg1"/>
                </a:solidFill>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GB"/>
              <a:t>Click to edit Master text styles</a:t>
            </a:r>
          </a:p>
        </p:txBody>
      </p:sp>
      <p:sp>
        <p:nvSpPr>
          <p:cNvPr id="16" name="Picture Placeholder 3"/>
          <p:cNvSpPr>
            <a:spLocks noGrp="1"/>
          </p:cNvSpPr>
          <p:nvPr>
            <p:ph type="pic" sz="quarter" idx="10"/>
          </p:nvPr>
        </p:nvSpPr>
        <p:spPr>
          <a:xfrm>
            <a:off x="4620435" y="1436275"/>
            <a:ext cx="4434668" cy="5325257"/>
          </a:xfrm>
          <a:prstGeom prst="rect">
            <a:avLst/>
          </a:prstGeom>
        </p:spPr>
        <p:txBody>
          <a:bodyPr anchor="ctr"/>
          <a:lstStyle>
            <a:lvl1pPr marL="0" indent="0" algn="ctr">
              <a:buNone/>
              <a:defRPr>
                <a:solidFill>
                  <a:schemeClr val="bg2"/>
                </a:solidFill>
              </a:defRPr>
            </a:lvl1pPr>
          </a:lstStyle>
          <a:p>
            <a:pPr lvl="0"/>
            <a:endParaRPr lang="en-GB" noProof="0" dirty="0"/>
          </a:p>
          <a:p>
            <a:pPr lvl="0"/>
            <a:endParaRPr lang="en-GB" noProof="0" dirty="0"/>
          </a:p>
          <a:p>
            <a:pPr lvl="0"/>
            <a:r>
              <a:rPr lang="en-GB" noProof="0" dirty="0"/>
              <a:t>Photo</a:t>
            </a:r>
          </a:p>
        </p:txBody>
      </p:sp>
      <p:sp>
        <p:nvSpPr>
          <p:cNvPr id="10" name="Title 1"/>
          <p:cNvSpPr>
            <a:spLocks noGrp="1"/>
          </p:cNvSpPr>
          <p:nvPr>
            <p:ph type="ctrTitle"/>
          </p:nvPr>
        </p:nvSpPr>
        <p:spPr>
          <a:xfrm>
            <a:off x="585399" y="2171700"/>
            <a:ext cx="3524250" cy="2618434"/>
          </a:xfrm>
          <a:prstGeom prst="rect">
            <a:avLst/>
          </a:prstGeom>
        </p:spPr>
        <p:txBody>
          <a:bodyPr anchor="ctr">
            <a:normAutofit/>
          </a:bodyPr>
          <a:lstStyle>
            <a:lvl1pPr algn="ctr">
              <a:defRPr sz="4800">
                <a:solidFill>
                  <a:schemeClr val="bg1"/>
                </a:solidFill>
              </a:defRPr>
            </a:lvl1pPr>
          </a:lstStyle>
          <a:p>
            <a:r>
              <a:rPr lang="en-GB"/>
              <a:t>Click to edit Master title style</a:t>
            </a:r>
            <a:endParaRPr lang="en-GB" dirty="0"/>
          </a:p>
        </p:txBody>
      </p:sp>
      <p:sp>
        <p:nvSpPr>
          <p:cNvPr id="12" name="Subtitle 2"/>
          <p:cNvSpPr>
            <a:spLocks noGrp="1"/>
          </p:cNvSpPr>
          <p:nvPr>
            <p:ph type="subTitle" idx="1"/>
          </p:nvPr>
        </p:nvSpPr>
        <p:spPr>
          <a:xfrm>
            <a:off x="585399" y="337213"/>
            <a:ext cx="7958526" cy="806302"/>
          </a:xfrm>
          <a:prstGeom prst="rect">
            <a:avLst/>
          </a:prstGeom>
        </p:spPr>
        <p:txBody>
          <a:bodyPr anchor="ctr">
            <a:normAutofit/>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chemeClr val="bg1"/>
                </a:solidFill>
                <a:latin typeface="+mj-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GB" dirty="0"/>
          </a:p>
        </p:txBody>
      </p:sp>
    </p:spTree>
    <p:extLst>
      <p:ext uri="{BB962C8B-B14F-4D97-AF65-F5344CB8AC3E}">
        <p14:creationId xmlns:p14="http://schemas.microsoft.com/office/powerpoint/2010/main" val="239067518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tatement and content block">
    <p:spTree>
      <p:nvGrpSpPr>
        <p:cNvPr id="1" name=""/>
        <p:cNvGrpSpPr/>
        <p:nvPr/>
      </p:nvGrpSpPr>
      <p:grpSpPr>
        <a:xfrm>
          <a:off x="0" y="0"/>
          <a:ext cx="0" cy="0"/>
          <a:chOff x="0" y="0"/>
          <a:chExt cx="0" cy="0"/>
        </a:xfrm>
      </p:grpSpPr>
      <p:sp>
        <p:nvSpPr>
          <p:cNvPr id="6" name="Rectangle 5"/>
          <p:cNvSpPr/>
          <p:nvPr/>
        </p:nvSpPr>
        <p:spPr>
          <a:xfrm>
            <a:off x="88900" y="88900"/>
            <a:ext cx="8966200" cy="1257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350" dirty="0"/>
          </a:p>
        </p:txBody>
      </p:sp>
      <p:sp>
        <p:nvSpPr>
          <p:cNvPr id="7" name="Rectangle 6"/>
          <p:cNvSpPr/>
          <p:nvPr/>
        </p:nvSpPr>
        <p:spPr>
          <a:xfrm>
            <a:off x="88900" y="1436688"/>
            <a:ext cx="4441825" cy="53244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350" dirty="0"/>
          </a:p>
        </p:txBody>
      </p:sp>
      <p:sp>
        <p:nvSpPr>
          <p:cNvPr id="8" name="Rectangle 7"/>
          <p:cNvSpPr/>
          <p:nvPr/>
        </p:nvSpPr>
        <p:spPr>
          <a:xfrm rot="5400000">
            <a:off x="1835151" y="4049712"/>
            <a:ext cx="5467350" cy="603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GB" sz="1350" dirty="0"/>
          </a:p>
        </p:txBody>
      </p:sp>
      <p:pic>
        <p:nvPicPr>
          <p:cNvPr id="9" name="Picture 4"/>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931988" y="5773738"/>
            <a:ext cx="846137"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Placeholder 4"/>
          <p:cNvSpPr>
            <a:spLocks noGrp="1"/>
          </p:cNvSpPr>
          <p:nvPr>
            <p:ph type="body" sz="quarter" idx="11"/>
          </p:nvPr>
        </p:nvSpPr>
        <p:spPr>
          <a:xfrm>
            <a:off x="592543" y="4918978"/>
            <a:ext cx="3524250" cy="461706"/>
          </a:xfrm>
          <a:prstGeom prst="rect">
            <a:avLst/>
          </a:prstGeom>
        </p:spPr>
        <p:txBody>
          <a:bodyPr anchor="ctr"/>
          <a:lstStyle>
            <a:lvl1pPr marL="0" indent="0" algn="ctr">
              <a:buNone/>
              <a:defRPr sz="900" spc="60" baseline="0">
                <a:solidFill>
                  <a:schemeClr val="bg1"/>
                </a:solidFill>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GB"/>
              <a:t>Click to edit Master text styles</a:t>
            </a:r>
          </a:p>
        </p:txBody>
      </p:sp>
      <p:sp>
        <p:nvSpPr>
          <p:cNvPr id="10" name="Title 1"/>
          <p:cNvSpPr>
            <a:spLocks noGrp="1"/>
          </p:cNvSpPr>
          <p:nvPr>
            <p:ph type="ctrTitle"/>
          </p:nvPr>
        </p:nvSpPr>
        <p:spPr>
          <a:xfrm>
            <a:off x="585399" y="2171700"/>
            <a:ext cx="3524250" cy="2618434"/>
          </a:xfrm>
          <a:prstGeom prst="rect">
            <a:avLst/>
          </a:prstGeom>
        </p:spPr>
        <p:txBody>
          <a:bodyPr anchor="ctr">
            <a:normAutofit/>
          </a:bodyPr>
          <a:lstStyle>
            <a:lvl1pPr algn="ctr">
              <a:defRPr sz="4800">
                <a:solidFill>
                  <a:schemeClr val="bg1"/>
                </a:solidFill>
              </a:defRPr>
            </a:lvl1pPr>
          </a:lstStyle>
          <a:p>
            <a:r>
              <a:rPr lang="en-GB"/>
              <a:t>Click to edit Master title style</a:t>
            </a:r>
            <a:endParaRPr lang="en-GB" dirty="0"/>
          </a:p>
        </p:txBody>
      </p:sp>
      <p:sp>
        <p:nvSpPr>
          <p:cNvPr id="12" name="Subtitle 2"/>
          <p:cNvSpPr>
            <a:spLocks noGrp="1"/>
          </p:cNvSpPr>
          <p:nvPr>
            <p:ph type="subTitle" idx="1"/>
          </p:nvPr>
        </p:nvSpPr>
        <p:spPr>
          <a:xfrm>
            <a:off x="585399" y="337213"/>
            <a:ext cx="7958526" cy="806302"/>
          </a:xfrm>
          <a:prstGeom prst="rect">
            <a:avLst/>
          </a:prstGeom>
        </p:spPr>
        <p:txBody>
          <a:bodyPr anchor="ctr">
            <a:normAutofit/>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chemeClr val="bg1"/>
                </a:solidFill>
                <a:latin typeface="+mj-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GB" dirty="0"/>
          </a:p>
        </p:txBody>
      </p:sp>
      <p:sp>
        <p:nvSpPr>
          <p:cNvPr id="13" name="Content Placeholder 2"/>
          <p:cNvSpPr>
            <a:spLocks noGrp="1"/>
          </p:cNvSpPr>
          <p:nvPr>
            <p:ph sz="quarter" idx="18"/>
          </p:nvPr>
        </p:nvSpPr>
        <p:spPr>
          <a:xfrm>
            <a:off x="4620434" y="1436276"/>
            <a:ext cx="4434668" cy="5324888"/>
          </a:xfrm>
          <a:prstGeom prst="rect">
            <a:avLst/>
          </a:prstGeom>
        </p:spPr>
        <p:txBody>
          <a:bodyPr tIns="3168000"/>
          <a:lstStyle>
            <a:lvl1pPr marL="0" indent="0" algn="ctr">
              <a:buNone/>
              <a:defRPr sz="1500">
                <a:solidFill>
                  <a:schemeClr val="bg2"/>
                </a:solidFill>
              </a:defRPr>
            </a:lvl1pPr>
          </a:lstStyle>
          <a:p>
            <a:pPr lvl="0"/>
            <a:r>
              <a:rPr lang="en-GB"/>
              <a:t>Click to edit Master text styles</a:t>
            </a:r>
          </a:p>
        </p:txBody>
      </p:sp>
    </p:spTree>
    <p:extLst>
      <p:ext uri="{BB962C8B-B14F-4D97-AF65-F5344CB8AC3E}">
        <p14:creationId xmlns:p14="http://schemas.microsoft.com/office/powerpoint/2010/main" val="350651360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ext and photo block">
    <p:spTree>
      <p:nvGrpSpPr>
        <p:cNvPr id="1" name=""/>
        <p:cNvGrpSpPr/>
        <p:nvPr/>
      </p:nvGrpSpPr>
      <p:grpSpPr>
        <a:xfrm>
          <a:off x="0" y="0"/>
          <a:ext cx="0" cy="0"/>
          <a:chOff x="0" y="0"/>
          <a:chExt cx="0" cy="0"/>
        </a:xfrm>
      </p:grpSpPr>
      <p:sp>
        <p:nvSpPr>
          <p:cNvPr id="5" name="Rectangle 4"/>
          <p:cNvSpPr/>
          <p:nvPr/>
        </p:nvSpPr>
        <p:spPr>
          <a:xfrm>
            <a:off x="88900" y="88900"/>
            <a:ext cx="8966200" cy="1257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350" dirty="0"/>
          </a:p>
        </p:txBody>
      </p:sp>
      <p:sp>
        <p:nvSpPr>
          <p:cNvPr id="6" name="Rectangle 5"/>
          <p:cNvSpPr/>
          <p:nvPr/>
        </p:nvSpPr>
        <p:spPr>
          <a:xfrm>
            <a:off x="4621213" y="1436688"/>
            <a:ext cx="4433887" cy="53244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350" dirty="0"/>
          </a:p>
        </p:txBody>
      </p:sp>
      <p:pic>
        <p:nvPicPr>
          <p:cNvPr id="7" name="Picture 3"/>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469063" y="5773738"/>
            <a:ext cx="846137"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Picture Placeholder 3"/>
          <p:cNvSpPr>
            <a:spLocks noGrp="1"/>
          </p:cNvSpPr>
          <p:nvPr>
            <p:ph type="pic" sz="quarter" idx="10"/>
          </p:nvPr>
        </p:nvSpPr>
        <p:spPr>
          <a:xfrm>
            <a:off x="88898" y="1436275"/>
            <a:ext cx="4442208" cy="5325259"/>
          </a:xfrm>
          <a:prstGeom prst="rect">
            <a:avLst/>
          </a:prstGeom>
        </p:spPr>
        <p:txBody>
          <a:bodyPr anchor="ctr"/>
          <a:lstStyle>
            <a:lvl1pPr marL="0" indent="0" algn="ctr">
              <a:buNone/>
              <a:defRPr>
                <a:solidFill>
                  <a:schemeClr val="bg2"/>
                </a:solidFill>
              </a:defRPr>
            </a:lvl1pPr>
          </a:lstStyle>
          <a:p>
            <a:pPr lvl="0"/>
            <a:endParaRPr lang="en-GB" noProof="0" dirty="0"/>
          </a:p>
          <a:p>
            <a:pPr lvl="0"/>
            <a:endParaRPr lang="en-GB" noProof="0" dirty="0"/>
          </a:p>
          <a:p>
            <a:pPr lvl="0"/>
            <a:r>
              <a:rPr lang="en-GB" noProof="0" dirty="0"/>
              <a:t>Photo</a:t>
            </a:r>
          </a:p>
        </p:txBody>
      </p:sp>
      <p:sp>
        <p:nvSpPr>
          <p:cNvPr id="15" name="Text Placeholder 4"/>
          <p:cNvSpPr>
            <a:spLocks noGrp="1"/>
          </p:cNvSpPr>
          <p:nvPr>
            <p:ph type="body" sz="quarter" idx="11"/>
          </p:nvPr>
        </p:nvSpPr>
        <p:spPr>
          <a:xfrm>
            <a:off x="5130015" y="2162629"/>
            <a:ext cx="3524250" cy="3218055"/>
          </a:xfrm>
          <a:prstGeom prst="rect">
            <a:avLst/>
          </a:prstGeom>
        </p:spPr>
        <p:txBody>
          <a:bodyPr anchor="ctr">
            <a:normAutofit/>
          </a:bodyPr>
          <a:lstStyle>
            <a:lvl1pPr marL="0" indent="0" algn="ctr">
              <a:buNone/>
              <a:defRPr sz="1200" spc="0" baseline="0">
                <a:solidFill>
                  <a:schemeClr val="bg1"/>
                </a:solidFill>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GB"/>
              <a:t>Click to edit Master text styles</a:t>
            </a:r>
          </a:p>
        </p:txBody>
      </p:sp>
      <p:sp>
        <p:nvSpPr>
          <p:cNvPr id="10" name="Subtitle 2"/>
          <p:cNvSpPr>
            <a:spLocks noGrp="1"/>
          </p:cNvSpPr>
          <p:nvPr>
            <p:ph type="subTitle" idx="1"/>
          </p:nvPr>
        </p:nvSpPr>
        <p:spPr>
          <a:xfrm>
            <a:off x="585399" y="337213"/>
            <a:ext cx="7958526" cy="806302"/>
          </a:xfrm>
          <a:prstGeom prst="rect">
            <a:avLst/>
          </a:prstGeom>
        </p:spPr>
        <p:txBody>
          <a:bodyPr anchor="ctr">
            <a:normAutofit/>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chemeClr val="bg1"/>
                </a:solidFill>
                <a:latin typeface="+mj-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GB" dirty="0"/>
          </a:p>
        </p:txBody>
      </p:sp>
    </p:spTree>
    <p:extLst>
      <p:ext uri="{BB962C8B-B14F-4D97-AF65-F5344CB8AC3E}">
        <p14:creationId xmlns:p14="http://schemas.microsoft.com/office/powerpoint/2010/main" val="2855046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UoS customise">
    <p:spTree>
      <p:nvGrpSpPr>
        <p:cNvPr id="1" name=""/>
        <p:cNvGrpSpPr/>
        <p:nvPr/>
      </p:nvGrpSpPr>
      <p:grpSpPr>
        <a:xfrm>
          <a:off x="0" y="0"/>
          <a:ext cx="0" cy="0"/>
          <a:chOff x="0" y="0"/>
          <a:chExt cx="0" cy="0"/>
        </a:xfrm>
      </p:grpSpPr>
      <p:grpSp>
        <p:nvGrpSpPr>
          <p:cNvPr id="5" name="Group 1"/>
          <p:cNvGrpSpPr>
            <a:grpSpLocks/>
          </p:cNvGrpSpPr>
          <p:nvPr/>
        </p:nvGrpSpPr>
        <p:grpSpPr bwMode="auto">
          <a:xfrm>
            <a:off x="-7938" y="-12700"/>
            <a:ext cx="9159876" cy="6872288"/>
            <a:chOff x="-9525" y="-12621"/>
            <a:chExt cx="12211050" cy="6871698"/>
          </a:xfrm>
        </p:grpSpPr>
        <p:sp>
          <p:nvSpPr>
            <p:cNvPr id="6" name="Rectangle 5"/>
            <p:cNvSpPr/>
            <p:nvPr/>
          </p:nvSpPr>
          <p:spPr>
            <a:xfrm>
              <a:off x="1057" y="-11034"/>
              <a:ext cx="12189886" cy="8889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GB" sz="1350" dirty="0"/>
            </a:p>
          </p:txBody>
        </p:sp>
        <p:sp>
          <p:nvSpPr>
            <p:cNvPr id="7" name="Rectangle 6"/>
            <p:cNvSpPr/>
            <p:nvPr/>
          </p:nvSpPr>
          <p:spPr>
            <a:xfrm>
              <a:off x="1057" y="6768597"/>
              <a:ext cx="12189886" cy="904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GB" sz="1350" dirty="0"/>
            </a:p>
          </p:txBody>
        </p:sp>
        <p:sp>
          <p:nvSpPr>
            <p:cNvPr id="8" name="Rectangle 7"/>
            <p:cNvSpPr/>
            <p:nvPr/>
          </p:nvSpPr>
          <p:spPr>
            <a:xfrm rot="5400000">
              <a:off x="-3398286" y="3377727"/>
              <a:ext cx="6868523" cy="9100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GB" sz="1350" dirty="0"/>
            </a:p>
          </p:txBody>
        </p:sp>
        <p:sp>
          <p:nvSpPr>
            <p:cNvPr id="9" name="Rectangle 8"/>
            <p:cNvSpPr/>
            <p:nvPr/>
          </p:nvSpPr>
          <p:spPr>
            <a:xfrm rot="5400000">
              <a:off x="8720970" y="3376933"/>
              <a:ext cx="6870110" cy="9100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GB" sz="1350" dirty="0"/>
            </a:p>
          </p:txBody>
        </p:sp>
      </p:grpSp>
      <p:sp>
        <p:nvSpPr>
          <p:cNvPr id="15" name="Picture Placeholder 12"/>
          <p:cNvSpPr>
            <a:spLocks noGrp="1"/>
          </p:cNvSpPr>
          <p:nvPr>
            <p:ph type="pic" sz="quarter" idx="11"/>
          </p:nvPr>
        </p:nvSpPr>
        <p:spPr>
          <a:xfrm>
            <a:off x="88899" y="88900"/>
            <a:ext cx="8959057" cy="6679101"/>
          </a:xfrm>
          <a:prstGeom prst="rect">
            <a:avLst/>
          </a:prstGeom>
          <a:solidFill>
            <a:schemeClr val="bg1">
              <a:lumMod val="85000"/>
            </a:schemeClr>
          </a:solidFill>
        </p:spPr>
        <p:txBody>
          <a:bodyPr tIns="2088000"/>
          <a:lstStyle>
            <a:lvl1pPr marL="0" indent="0" algn="ctr">
              <a:buNone/>
              <a:defRPr baseline="0">
                <a:solidFill>
                  <a:schemeClr val="bg1">
                    <a:lumMod val="65000"/>
                  </a:schemeClr>
                </a:solidFill>
              </a:defRPr>
            </a:lvl1pPr>
          </a:lstStyle>
          <a:p>
            <a:pPr lvl="0"/>
            <a:r>
              <a:rPr lang="en-GB" noProof="0"/>
              <a:t>Drag picture to placeholder or click icon to add</a:t>
            </a:r>
            <a:endParaRPr lang="en-GB" noProof="0" dirty="0"/>
          </a:p>
        </p:txBody>
      </p:sp>
      <p:sp>
        <p:nvSpPr>
          <p:cNvPr id="29" name="Subtitle 2"/>
          <p:cNvSpPr>
            <a:spLocks noGrp="1"/>
          </p:cNvSpPr>
          <p:nvPr>
            <p:ph type="subTitle" idx="1"/>
          </p:nvPr>
        </p:nvSpPr>
        <p:spPr>
          <a:xfrm>
            <a:off x="1143000" y="3588832"/>
            <a:ext cx="6858000" cy="315118"/>
          </a:xfrm>
          <a:prstGeom prst="rect">
            <a:avLst/>
          </a:prstGeom>
        </p:spPr>
        <p:txBody>
          <a:bodyPr anchor="t"/>
          <a:lstStyle>
            <a:lvl1pPr marL="0" indent="0" algn="ctr">
              <a:buNone/>
              <a:defRPr sz="1200" spc="83"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GB" dirty="0"/>
          </a:p>
        </p:txBody>
      </p:sp>
      <p:sp>
        <p:nvSpPr>
          <p:cNvPr id="30" name="Title 1"/>
          <p:cNvSpPr>
            <a:spLocks noGrp="1"/>
          </p:cNvSpPr>
          <p:nvPr>
            <p:ph type="ctrTitle"/>
          </p:nvPr>
        </p:nvSpPr>
        <p:spPr>
          <a:xfrm>
            <a:off x="1142999" y="1009650"/>
            <a:ext cx="6858001" cy="2419350"/>
          </a:xfrm>
          <a:prstGeom prst="rect">
            <a:avLst/>
          </a:prstGeom>
        </p:spPr>
        <p:txBody>
          <a:bodyPr anchor="b">
            <a:normAutofit/>
          </a:bodyPr>
          <a:lstStyle>
            <a:lvl1pPr algn="ctr">
              <a:defRPr sz="6000" baseline="0">
                <a:solidFill>
                  <a:schemeClr val="bg1"/>
                </a:solidFill>
              </a:defRPr>
            </a:lvl1pPr>
          </a:lstStyle>
          <a:p>
            <a:r>
              <a:rPr lang="en-GB"/>
              <a:t>Click to edit Master title style</a:t>
            </a:r>
            <a:endParaRPr lang="en-GB" dirty="0"/>
          </a:p>
        </p:txBody>
      </p:sp>
    </p:spTree>
    <p:extLst>
      <p:ext uri="{BB962C8B-B14F-4D97-AF65-F5344CB8AC3E}">
        <p14:creationId xmlns:p14="http://schemas.microsoft.com/office/powerpoint/2010/main" val="228697046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ext and photo block 2">
    <p:spTree>
      <p:nvGrpSpPr>
        <p:cNvPr id="1" name=""/>
        <p:cNvGrpSpPr/>
        <p:nvPr/>
      </p:nvGrpSpPr>
      <p:grpSpPr>
        <a:xfrm>
          <a:off x="0" y="0"/>
          <a:ext cx="0" cy="0"/>
          <a:chOff x="0" y="0"/>
          <a:chExt cx="0" cy="0"/>
        </a:xfrm>
      </p:grpSpPr>
      <p:sp>
        <p:nvSpPr>
          <p:cNvPr id="5" name="Rectangle 4"/>
          <p:cNvSpPr/>
          <p:nvPr/>
        </p:nvSpPr>
        <p:spPr>
          <a:xfrm>
            <a:off x="88900" y="88900"/>
            <a:ext cx="8966200" cy="1257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350" dirty="0"/>
          </a:p>
        </p:txBody>
      </p:sp>
      <p:sp>
        <p:nvSpPr>
          <p:cNvPr id="6" name="Rectangle 5"/>
          <p:cNvSpPr/>
          <p:nvPr/>
        </p:nvSpPr>
        <p:spPr>
          <a:xfrm>
            <a:off x="88900" y="1436688"/>
            <a:ext cx="4443413" cy="5324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350" dirty="0"/>
          </a:p>
        </p:txBody>
      </p:sp>
      <p:pic>
        <p:nvPicPr>
          <p:cNvPr id="7" name="Picture 3"/>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955800" y="5800725"/>
            <a:ext cx="7985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Picture Placeholder 3"/>
          <p:cNvSpPr>
            <a:spLocks noGrp="1"/>
          </p:cNvSpPr>
          <p:nvPr>
            <p:ph type="pic" sz="quarter" idx="10"/>
          </p:nvPr>
        </p:nvSpPr>
        <p:spPr>
          <a:xfrm>
            <a:off x="4620435" y="1436275"/>
            <a:ext cx="4434668" cy="5325257"/>
          </a:xfrm>
          <a:prstGeom prst="rect">
            <a:avLst/>
          </a:prstGeom>
        </p:spPr>
        <p:txBody>
          <a:bodyPr anchor="ctr"/>
          <a:lstStyle>
            <a:lvl1pPr marL="0" indent="0" algn="ctr">
              <a:buNone/>
              <a:defRPr>
                <a:solidFill>
                  <a:schemeClr val="bg2"/>
                </a:solidFill>
              </a:defRPr>
            </a:lvl1pPr>
          </a:lstStyle>
          <a:p>
            <a:pPr lvl="0"/>
            <a:endParaRPr lang="en-GB" noProof="0" dirty="0"/>
          </a:p>
          <a:p>
            <a:pPr lvl="0"/>
            <a:endParaRPr lang="en-GB" noProof="0" dirty="0"/>
          </a:p>
          <a:p>
            <a:pPr lvl="0"/>
            <a:r>
              <a:rPr lang="en-GB" noProof="0" dirty="0"/>
              <a:t>Photo</a:t>
            </a:r>
          </a:p>
        </p:txBody>
      </p:sp>
      <p:sp>
        <p:nvSpPr>
          <p:cNvPr id="13" name="Text Placeholder 4"/>
          <p:cNvSpPr>
            <a:spLocks noGrp="1"/>
          </p:cNvSpPr>
          <p:nvPr>
            <p:ph type="body" sz="quarter" idx="11"/>
          </p:nvPr>
        </p:nvSpPr>
        <p:spPr>
          <a:xfrm>
            <a:off x="592543" y="2162629"/>
            <a:ext cx="3524250" cy="3218055"/>
          </a:xfrm>
          <a:prstGeom prst="rect">
            <a:avLst/>
          </a:prstGeom>
        </p:spPr>
        <p:txBody>
          <a:bodyPr anchor="ctr">
            <a:normAutofit/>
          </a:bodyPr>
          <a:lstStyle>
            <a:lvl1pPr marL="0" indent="0" algn="ctr">
              <a:buNone/>
              <a:defRPr sz="1200" spc="0" baseline="0">
                <a:solidFill>
                  <a:schemeClr val="tx1"/>
                </a:solidFill>
                <a:latin typeface="+mn-lt"/>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GB"/>
              <a:t>Click to edit Master text styles</a:t>
            </a:r>
          </a:p>
        </p:txBody>
      </p:sp>
      <p:sp>
        <p:nvSpPr>
          <p:cNvPr id="8" name="Subtitle 2"/>
          <p:cNvSpPr>
            <a:spLocks noGrp="1"/>
          </p:cNvSpPr>
          <p:nvPr>
            <p:ph type="subTitle" idx="1"/>
          </p:nvPr>
        </p:nvSpPr>
        <p:spPr>
          <a:xfrm>
            <a:off x="585399" y="337213"/>
            <a:ext cx="7958526" cy="806302"/>
          </a:xfrm>
          <a:prstGeom prst="rect">
            <a:avLst/>
          </a:prstGeom>
        </p:spPr>
        <p:txBody>
          <a:bodyPr anchor="ctr">
            <a:normAutofit/>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chemeClr val="bg1"/>
                </a:solidFill>
                <a:latin typeface="+mj-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GB" dirty="0"/>
          </a:p>
        </p:txBody>
      </p:sp>
    </p:spTree>
    <p:extLst>
      <p:ext uri="{BB962C8B-B14F-4D97-AF65-F5344CB8AC3E}">
        <p14:creationId xmlns:p14="http://schemas.microsoft.com/office/powerpoint/2010/main" val="336768387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ext and 3 photos">
    <p:spTree>
      <p:nvGrpSpPr>
        <p:cNvPr id="1" name=""/>
        <p:cNvGrpSpPr/>
        <p:nvPr/>
      </p:nvGrpSpPr>
      <p:grpSpPr>
        <a:xfrm>
          <a:off x="0" y="0"/>
          <a:ext cx="0" cy="0"/>
          <a:chOff x="0" y="0"/>
          <a:chExt cx="0" cy="0"/>
        </a:xfrm>
      </p:grpSpPr>
      <p:sp>
        <p:nvSpPr>
          <p:cNvPr id="7" name="Rectangle 6"/>
          <p:cNvSpPr/>
          <p:nvPr/>
        </p:nvSpPr>
        <p:spPr>
          <a:xfrm>
            <a:off x="88900" y="88900"/>
            <a:ext cx="8966200" cy="1257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350" dirty="0"/>
          </a:p>
        </p:txBody>
      </p:sp>
      <p:sp>
        <p:nvSpPr>
          <p:cNvPr id="8" name="Rectangle 7"/>
          <p:cNvSpPr/>
          <p:nvPr/>
        </p:nvSpPr>
        <p:spPr>
          <a:xfrm>
            <a:off x="84138" y="1435100"/>
            <a:ext cx="4448175" cy="53260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350" dirty="0"/>
          </a:p>
        </p:txBody>
      </p:sp>
      <p:pic>
        <p:nvPicPr>
          <p:cNvPr id="10" name="Picture 3"/>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955800" y="5800725"/>
            <a:ext cx="7985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Picture Placeholder 3"/>
          <p:cNvSpPr>
            <a:spLocks noGrp="1"/>
          </p:cNvSpPr>
          <p:nvPr>
            <p:ph type="pic" sz="quarter" idx="10"/>
          </p:nvPr>
        </p:nvSpPr>
        <p:spPr>
          <a:xfrm>
            <a:off x="4620434" y="1435100"/>
            <a:ext cx="4434665" cy="2679701"/>
          </a:xfrm>
          <a:prstGeom prst="rect">
            <a:avLst/>
          </a:prstGeom>
        </p:spPr>
        <p:txBody>
          <a:bodyPr anchor="ctr"/>
          <a:lstStyle>
            <a:lvl1pPr marL="0" indent="0" algn="ctr">
              <a:buNone/>
              <a:defRPr>
                <a:solidFill>
                  <a:schemeClr val="bg2"/>
                </a:solidFill>
              </a:defRPr>
            </a:lvl1pPr>
          </a:lstStyle>
          <a:p>
            <a:pPr lvl="0"/>
            <a:endParaRPr lang="en-GB" noProof="0" dirty="0"/>
          </a:p>
          <a:p>
            <a:pPr lvl="0"/>
            <a:endParaRPr lang="en-GB" noProof="0" dirty="0"/>
          </a:p>
          <a:p>
            <a:pPr lvl="0"/>
            <a:r>
              <a:rPr lang="en-GB" noProof="0" dirty="0"/>
              <a:t>Photo</a:t>
            </a:r>
          </a:p>
        </p:txBody>
      </p:sp>
      <p:sp>
        <p:nvSpPr>
          <p:cNvPr id="9" name="Picture Placeholder 3"/>
          <p:cNvSpPr>
            <a:spLocks noGrp="1"/>
          </p:cNvSpPr>
          <p:nvPr>
            <p:ph type="pic" sz="quarter" idx="12"/>
          </p:nvPr>
        </p:nvSpPr>
        <p:spPr>
          <a:xfrm>
            <a:off x="4620434" y="4210051"/>
            <a:ext cx="2685162" cy="2551483"/>
          </a:xfrm>
          <a:prstGeom prst="rect">
            <a:avLst/>
          </a:prstGeom>
        </p:spPr>
        <p:txBody>
          <a:bodyPr anchor="ctr"/>
          <a:lstStyle>
            <a:lvl1pPr marL="0" indent="0" algn="ctr">
              <a:buNone/>
              <a:defRPr>
                <a:solidFill>
                  <a:schemeClr val="bg2"/>
                </a:solidFill>
              </a:defRPr>
            </a:lvl1pPr>
          </a:lstStyle>
          <a:p>
            <a:pPr lvl="0"/>
            <a:endParaRPr lang="en-GB" noProof="0" dirty="0"/>
          </a:p>
          <a:p>
            <a:pPr lvl="0"/>
            <a:endParaRPr lang="en-GB" noProof="0" dirty="0"/>
          </a:p>
          <a:p>
            <a:pPr lvl="0"/>
            <a:r>
              <a:rPr lang="en-GB" noProof="0" dirty="0"/>
              <a:t>Photo</a:t>
            </a:r>
          </a:p>
        </p:txBody>
      </p:sp>
      <p:sp>
        <p:nvSpPr>
          <p:cNvPr id="11" name="Picture Placeholder 3"/>
          <p:cNvSpPr>
            <a:spLocks noGrp="1"/>
          </p:cNvSpPr>
          <p:nvPr>
            <p:ph type="pic" sz="quarter" idx="13"/>
          </p:nvPr>
        </p:nvSpPr>
        <p:spPr>
          <a:xfrm>
            <a:off x="7394496" y="4210051"/>
            <a:ext cx="1660603" cy="2551483"/>
          </a:xfrm>
          <a:prstGeom prst="rect">
            <a:avLst/>
          </a:prstGeom>
        </p:spPr>
        <p:txBody>
          <a:bodyPr anchor="ctr"/>
          <a:lstStyle>
            <a:lvl1pPr marL="0" indent="0" algn="ctr">
              <a:buNone/>
              <a:defRPr>
                <a:solidFill>
                  <a:schemeClr val="bg2"/>
                </a:solidFill>
              </a:defRPr>
            </a:lvl1pPr>
          </a:lstStyle>
          <a:p>
            <a:pPr lvl="0"/>
            <a:endParaRPr lang="en-GB" noProof="0" dirty="0"/>
          </a:p>
          <a:p>
            <a:pPr lvl="0"/>
            <a:endParaRPr lang="en-GB" noProof="0" dirty="0"/>
          </a:p>
          <a:p>
            <a:pPr lvl="0"/>
            <a:r>
              <a:rPr lang="en-GB" noProof="0" dirty="0"/>
              <a:t>Photo</a:t>
            </a:r>
          </a:p>
        </p:txBody>
      </p:sp>
      <p:sp>
        <p:nvSpPr>
          <p:cNvPr id="17" name="Text Placeholder 4"/>
          <p:cNvSpPr>
            <a:spLocks noGrp="1"/>
          </p:cNvSpPr>
          <p:nvPr>
            <p:ph type="body" sz="quarter" idx="11"/>
          </p:nvPr>
        </p:nvSpPr>
        <p:spPr>
          <a:xfrm>
            <a:off x="592543" y="2162629"/>
            <a:ext cx="3524250" cy="3218055"/>
          </a:xfrm>
          <a:prstGeom prst="rect">
            <a:avLst/>
          </a:prstGeom>
        </p:spPr>
        <p:txBody>
          <a:bodyPr anchor="ctr">
            <a:normAutofit/>
          </a:bodyPr>
          <a:lstStyle>
            <a:lvl1pPr marL="0" indent="0" algn="ctr">
              <a:buNone/>
              <a:defRPr sz="1200" spc="0" baseline="0">
                <a:solidFill>
                  <a:schemeClr val="tx1"/>
                </a:solidFill>
                <a:latin typeface="+mn-lt"/>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GB"/>
              <a:t>Click to edit Master text styles</a:t>
            </a:r>
          </a:p>
        </p:txBody>
      </p:sp>
      <p:sp>
        <p:nvSpPr>
          <p:cNvPr id="18" name="Subtitle 2"/>
          <p:cNvSpPr>
            <a:spLocks noGrp="1"/>
          </p:cNvSpPr>
          <p:nvPr>
            <p:ph type="subTitle" idx="1"/>
          </p:nvPr>
        </p:nvSpPr>
        <p:spPr>
          <a:xfrm>
            <a:off x="585399" y="337213"/>
            <a:ext cx="7958526" cy="806302"/>
          </a:xfrm>
          <a:prstGeom prst="rect">
            <a:avLst/>
          </a:prstGeom>
        </p:spPr>
        <p:txBody>
          <a:bodyPr anchor="ctr">
            <a:normAutofit/>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chemeClr val="bg1"/>
                </a:solidFill>
                <a:latin typeface="+mj-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GB" dirty="0"/>
          </a:p>
        </p:txBody>
      </p:sp>
    </p:spTree>
    <p:extLst>
      <p:ext uri="{BB962C8B-B14F-4D97-AF65-F5344CB8AC3E}">
        <p14:creationId xmlns:p14="http://schemas.microsoft.com/office/powerpoint/2010/main" val="426949419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ext and content block">
    <p:spTree>
      <p:nvGrpSpPr>
        <p:cNvPr id="1" name=""/>
        <p:cNvGrpSpPr/>
        <p:nvPr/>
      </p:nvGrpSpPr>
      <p:grpSpPr>
        <a:xfrm>
          <a:off x="0" y="0"/>
          <a:ext cx="0" cy="0"/>
          <a:chOff x="0" y="0"/>
          <a:chExt cx="0" cy="0"/>
        </a:xfrm>
      </p:grpSpPr>
      <p:sp>
        <p:nvSpPr>
          <p:cNvPr id="5" name="Rectangle 4"/>
          <p:cNvSpPr/>
          <p:nvPr/>
        </p:nvSpPr>
        <p:spPr>
          <a:xfrm>
            <a:off x="88900" y="88900"/>
            <a:ext cx="8966200" cy="1257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350" dirty="0"/>
          </a:p>
        </p:txBody>
      </p:sp>
      <p:sp>
        <p:nvSpPr>
          <p:cNvPr id="6" name="Rectangle 5"/>
          <p:cNvSpPr/>
          <p:nvPr/>
        </p:nvSpPr>
        <p:spPr>
          <a:xfrm>
            <a:off x="4621213" y="1436688"/>
            <a:ext cx="4433887" cy="5324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350" dirty="0"/>
          </a:p>
        </p:txBody>
      </p:sp>
      <p:pic>
        <p:nvPicPr>
          <p:cNvPr id="7" name="Picture 3"/>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497638" y="5800725"/>
            <a:ext cx="79851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ubtitle 2"/>
          <p:cNvSpPr>
            <a:spLocks noGrp="1"/>
          </p:cNvSpPr>
          <p:nvPr>
            <p:ph type="subTitle" idx="1"/>
          </p:nvPr>
        </p:nvSpPr>
        <p:spPr>
          <a:xfrm>
            <a:off x="585399" y="337213"/>
            <a:ext cx="7958526" cy="806302"/>
          </a:xfrm>
          <a:prstGeom prst="rect">
            <a:avLst/>
          </a:prstGeom>
        </p:spPr>
        <p:txBody>
          <a:bodyPr anchor="ctr">
            <a:normAutofit/>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chemeClr val="bg1"/>
                </a:solidFill>
                <a:latin typeface="+mj-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GB" dirty="0"/>
          </a:p>
        </p:txBody>
      </p:sp>
      <p:sp>
        <p:nvSpPr>
          <p:cNvPr id="17" name="Text Placeholder 4"/>
          <p:cNvSpPr>
            <a:spLocks noGrp="1"/>
          </p:cNvSpPr>
          <p:nvPr>
            <p:ph type="body" sz="quarter" idx="11"/>
          </p:nvPr>
        </p:nvSpPr>
        <p:spPr>
          <a:xfrm>
            <a:off x="5134387" y="2162629"/>
            <a:ext cx="3524250" cy="3218055"/>
          </a:xfrm>
          <a:prstGeom prst="rect">
            <a:avLst/>
          </a:prstGeom>
        </p:spPr>
        <p:txBody>
          <a:bodyPr anchor="ctr">
            <a:normAutofit/>
          </a:bodyPr>
          <a:lstStyle>
            <a:lvl1pPr marL="0" indent="0" algn="ctr">
              <a:buNone/>
              <a:defRPr sz="1200" spc="0" baseline="0">
                <a:solidFill>
                  <a:schemeClr val="tx1"/>
                </a:solidFill>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GB"/>
              <a:t>Click to edit Master text styles</a:t>
            </a:r>
          </a:p>
        </p:txBody>
      </p:sp>
      <p:sp>
        <p:nvSpPr>
          <p:cNvPr id="19" name="Content Placeholder 2"/>
          <p:cNvSpPr>
            <a:spLocks noGrp="1"/>
          </p:cNvSpPr>
          <p:nvPr>
            <p:ph sz="quarter" idx="18"/>
          </p:nvPr>
        </p:nvSpPr>
        <p:spPr>
          <a:xfrm>
            <a:off x="88898" y="1436276"/>
            <a:ext cx="4442638" cy="5324888"/>
          </a:xfrm>
          <a:prstGeom prst="rect">
            <a:avLst/>
          </a:prstGeom>
        </p:spPr>
        <p:txBody>
          <a:bodyPr tIns="3168000"/>
          <a:lstStyle>
            <a:lvl1pPr marL="0" indent="0" algn="ctr">
              <a:buNone/>
              <a:defRPr sz="1500">
                <a:solidFill>
                  <a:schemeClr val="bg2"/>
                </a:solidFill>
              </a:defRPr>
            </a:lvl1pPr>
          </a:lstStyle>
          <a:p>
            <a:pPr lvl="0"/>
            <a:r>
              <a:rPr lang="en-GB"/>
              <a:t>Click to edit Master text styles</a:t>
            </a:r>
          </a:p>
        </p:txBody>
      </p:sp>
    </p:spTree>
    <p:extLst>
      <p:ext uri="{BB962C8B-B14F-4D97-AF65-F5344CB8AC3E}">
        <p14:creationId xmlns:p14="http://schemas.microsoft.com/office/powerpoint/2010/main" val="352683046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ext and image montage">
    <p:spTree>
      <p:nvGrpSpPr>
        <p:cNvPr id="1" name=""/>
        <p:cNvGrpSpPr/>
        <p:nvPr/>
      </p:nvGrpSpPr>
      <p:grpSpPr>
        <a:xfrm>
          <a:off x="0" y="0"/>
          <a:ext cx="0" cy="0"/>
          <a:chOff x="0" y="0"/>
          <a:chExt cx="0" cy="0"/>
        </a:xfrm>
      </p:grpSpPr>
      <p:sp>
        <p:nvSpPr>
          <p:cNvPr id="8" name="Rectangle 7"/>
          <p:cNvSpPr/>
          <p:nvPr/>
        </p:nvSpPr>
        <p:spPr>
          <a:xfrm>
            <a:off x="88900" y="88900"/>
            <a:ext cx="8966200" cy="1257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350" dirty="0"/>
          </a:p>
        </p:txBody>
      </p:sp>
      <p:sp>
        <p:nvSpPr>
          <p:cNvPr id="9" name="Rectangle 8"/>
          <p:cNvSpPr/>
          <p:nvPr/>
        </p:nvSpPr>
        <p:spPr>
          <a:xfrm>
            <a:off x="3100388" y="1436688"/>
            <a:ext cx="5959475" cy="29083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350" dirty="0"/>
          </a:p>
        </p:txBody>
      </p:sp>
      <p:sp>
        <p:nvSpPr>
          <p:cNvPr id="10" name="Rectangle 9"/>
          <p:cNvSpPr/>
          <p:nvPr/>
        </p:nvSpPr>
        <p:spPr>
          <a:xfrm>
            <a:off x="88900" y="3748088"/>
            <a:ext cx="2924175" cy="30130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350" dirty="0"/>
          </a:p>
        </p:txBody>
      </p:sp>
      <p:sp>
        <p:nvSpPr>
          <p:cNvPr id="21" name="Text Placeholder 4"/>
          <p:cNvSpPr>
            <a:spLocks noGrp="1"/>
          </p:cNvSpPr>
          <p:nvPr>
            <p:ph type="body" sz="quarter" idx="13"/>
          </p:nvPr>
        </p:nvSpPr>
        <p:spPr>
          <a:xfrm>
            <a:off x="3375694" y="1765300"/>
            <a:ext cx="5444456" cy="2247901"/>
          </a:xfrm>
          <a:prstGeom prst="rect">
            <a:avLst/>
          </a:prstGeom>
        </p:spPr>
        <p:txBody>
          <a:bodyPr anchor="ctr">
            <a:normAutofit/>
          </a:bodyPr>
          <a:lstStyle>
            <a:lvl1pPr marL="0" indent="0" algn="ctr">
              <a:lnSpc>
                <a:spcPct val="120000"/>
              </a:lnSpc>
              <a:buNone/>
              <a:defRPr sz="1200" spc="0" baseline="0">
                <a:solidFill>
                  <a:schemeClr val="tx1"/>
                </a:solidFill>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GB"/>
              <a:t>Click to edit Master text styles</a:t>
            </a:r>
          </a:p>
        </p:txBody>
      </p:sp>
      <p:sp>
        <p:nvSpPr>
          <p:cNvPr id="17" name="Picture Placeholder 3"/>
          <p:cNvSpPr>
            <a:spLocks noGrp="1"/>
          </p:cNvSpPr>
          <p:nvPr>
            <p:ph type="pic" sz="quarter" idx="16"/>
          </p:nvPr>
        </p:nvSpPr>
        <p:spPr>
          <a:xfrm>
            <a:off x="3108750" y="4435477"/>
            <a:ext cx="2927979" cy="2326057"/>
          </a:xfrm>
          <a:prstGeom prst="rect">
            <a:avLst/>
          </a:prstGeom>
        </p:spPr>
        <p:txBody>
          <a:bodyPr tIns="936000" anchor="ctr"/>
          <a:lstStyle>
            <a:lvl1pPr marL="0" indent="0" algn="ctr">
              <a:buNone/>
              <a:defRPr sz="1350">
                <a:solidFill>
                  <a:schemeClr val="bg2"/>
                </a:solidFill>
              </a:defRPr>
            </a:lvl1pPr>
          </a:lstStyle>
          <a:p>
            <a:pPr lvl="0"/>
            <a:r>
              <a:rPr lang="en-GB" noProof="0"/>
              <a:t>Drag picture to placeholder or click icon to add</a:t>
            </a:r>
            <a:endParaRPr lang="en-GB" noProof="0" dirty="0"/>
          </a:p>
        </p:txBody>
      </p:sp>
      <p:sp>
        <p:nvSpPr>
          <p:cNvPr id="19" name="Picture Placeholder 3"/>
          <p:cNvSpPr>
            <a:spLocks noGrp="1"/>
          </p:cNvSpPr>
          <p:nvPr>
            <p:ph type="pic" sz="quarter" idx="17"/>
          </p:nvPr>
        </p:nvSpPr>
        <p:spPr>
          <a:xfrm>
            <a:off x="6125628" y="4435477"/>
            <a:ext cx="2933931" cy="2326057"/>
          </a:xfrm>
          <a:prstGeom prst="rect">
            <a:avLst/>
          </a:prstGeom>
        </p:spPr>
        <p:txBody>
          <a:bodyPr tIns="936000" anchor="ctr"/>
          <a:lstStyle>
            <a:lvl1pPr marL="0" indent="0" algn="ctr">
              <a:buNone/>
              <a:defRPr sz="1350">
                <a:solidFill>
                  <a:schemeClr val="bg2"/>
                </a:solidFill>
              </a:defRPr>
            </a:lvl1pPr>
          </a:lstStyle>
          <a:p>
            <a:pPr lvl="0"/>
            <a:r>
              <a:rPr lang="en-GB" noProof="0"/>
              <a:t>Drag picture to placeholder or click icon to add</a:t>
            </a:r>
            <a:endParaRPr lang="en-GB" noProof="0" dirty="0"/>
          </a:p>
        </p:txBody>
      </p:sp>
      <p:sp>
        <p:nvSpPr>
          <p:cNvPr id="13" name="Subtitle 2"/>
          <p:cNvSpPr>
            <a:spLocks noGrp="1"/>
          </p:cNvSpPr>
          <p:nvPr>
            <p:ph type="subTitle" idx="1"/>
          </p:nvPr>
        </p:nvSpPr>
        <p:spPr>
          <a:xfrm>
            <a:off x="585399" y="337213"/>
            <a:ext cx="7958526" cy="806302"/>
          </a:xfrm>
          <a:prstGeom prst="rect">
            <a:avLst/>
          </a:prstGeom>
        </p:spPr>
        <p:txBody>
          <a:bodyPr anchor="ctr">
            <a:normAutofit/>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chemeClr val="bg1"/>
                </a:solidFill>
                <a:latin typeface="+mj-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GB" dirty="0"/>
          </a:p>
        </p:txBody>
      </p:sp>
      <p:sp>
        <p:nvSpPr>
          <p:cNvPr id="31" name="Text Placeholder 4"/>
          <p:cNvSpPr>
            <a:spLocks noGrp="1"/>
          </p:cNvSpPr>
          <p:nvPr>
            <p:ph type="body" sz="quarter" idx="15"/>
          </p:nvPr>
        </p:nvSpPr>
        <p:spPr>
          <a:xfrm>
            <a:off x="366204" y="4130636"/>
            <a:ext cx="2386012" cy="2247901"/>
          </a:xfrm>
          <a:prstGeom prst="rect">
            <a:avLst/>
          </a:prstGeom>
        </p:spPr>
        <p:txBody>
          <a:bodyPr anchor="ctr">
            <a:normAutofit/>
          </a:bodyPr>
          <a:lstStyle>
            <a:lvl1pPr marL="0" indent="0" algn="ctr">
              <a:lnSpc>
                <a:spcPct val="120000"/>
              </a:lnSpc>
              <a:buNone/>
              <a:defRPr sz="1200" spc="0" baseline="0">
                <a:solidFill>
                  <a:schemeClr val="tx1"/>
                </a:solidFill>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GB"/>
              <a:t>Click to edit Master text styles</a:t>
            </a:r>
          </a:p>
        </p:txBody>
      </p:sp>
      <p:sp>
        <p:nvSpPr>
          <p:cNvPr id="32" name="Picture Placeholder 3"/>
          <p:cNvSpPr>
            <a:spLocks noGrp="1"/>
          </p:cNvSpPr>
          <p:nvPr>
            <p:ph type="pic" sz="quarter" idx="11"/>
          </p:nvPr>
        </p:nvSpPr>
        <p:spPr>
          <a:xfrm>
            <a:off x="100817" y="1436201"/>
            <a:ext cx="2911644" cy="2221461"/>
          </a:xfrm>
          <a:prstGeom prst="rect">
            <a:avLst/>
          </a:prstGeom>
        </p:spPr>
        <p:txBody>
          <a:bodyPr tIns="936000" anchor="ctr"/>
          <a:lstStyle>
            <a:lvl1pPr marL="0" indent="0" algn="ctr">
              <a:buNone/>
              <a:defRPr sz="1350">
                <a:solidFill>
                  <a:schemeClr val="bg2"/>
                </a:solidFill>
              </a:defRPr>
            </a:lvl1pPr>
          </a:lstStyle>
          <a:p>
            <a:pPr lvl="0"/>
            <a:r>
              <a:rPr lang="en-GB" noProof="0"/>
              <a:t>Drag picture to placeholder or click icon to add</a:t>
            </a:r>
            <a:endParaRPr lang="en-GB" noProof="0" dirty="0"/>
          </a:p>
        </p:txBody>
      </p:sp>
    </p:spTree>
    <p:extLst>
      <p:ext uri="{BB962C8B-B14F-4D97-AF65-F5344CB8AC3E}">
        <p14:creationId xmlns:p14="http://schemas.microsoft.com/office/powerpoint/2010/main" val="389483256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ext and image montage 2">
    <p:spTree>
      <p:nvGrpSpPr>
        <p:cNvPr id="1" name=""/>
        <p:cNvGrpSpPr/>
        <p:nvPr/>
      </p:nvGrpSpPr>
      <p:grpSpPr>
        <a:xfrm>
          <a:off x="0" y="0"/>
          <a:ext cx="0" cy="0"/>
          <a:chOff x="0" y="0"/>
          <a:chExt cx="0" cy="0"/>
        </a:xfrm>
      </p:grpSpPr>
      <p:sp>
        <p:nvSpPr>
          <p:cNvPr id="8" name="Rectangle 7"/>
          <p:cNvSpPr/>
          <p:nvPr/>
        </p:nvSpPr>
        <p:spPr>
          <a:xfrm>
            <a:off x="88900" y="3748088"/>
            <a:ext cx="2924175" cy="30130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350" dirty="0"/>
          </a:p>
        </p:txBody>
      </p:sp>
      <p:sp>
        <p:nvSpPr>
          <p:cNvPr id="9" name="Rectangle 8"/>
          <p:cNvSpPr/>
          <p:nvPr/>
        </p:nvSpPr>
        <p:spPr>
          <a:xfrm>
            <a:off x="3100388" y="1436688"/>
            <a:ext cx="2936875" cy="29178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350" dirty="0"/>
          </a:p>
        </p:txBody>
      </p:sp>
      <p:sp>
        <p:nvSpPr>
          <p:cNvPr id="10" name="Rectangle 9"/>
          <p:cNvSpPr/>
          <p:nvPr/>
        </p:nvSpPr>
        <p:spPr>
          <a:xfrm>
            <a:off x="6124575" y="1435100"/>
            <a:ext cx="2922588" cy="291941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350" dirty="0"/>
          </a:p>
        </p:txBody>
      </p:sp>
      <p:sp>
        <p:nvSpPr>
          <p:cNvPr id="11" name="Rectangle 10"/>
          <p:cNvSpPr/>
          <p:nvPr/>
        </p:nvSpPr>
        <p:spPr>
          <a:xfrm>
            <a:off x="88900" y="88900"/>
            <a:ext cx="8970963" cy="1257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350" dirty="0"/>
          </a:p>
        </p:txBody>
      </p:sp>
      <p:sp>
        <p:nvSpPr>
          <p:cNvPr id="4" name="Picture Placeholder 3"/>
          <p:cNvSpPr>
            <a:spLocks noGrp="1"/>
          </p:cNvSpPr>
          <p:nvPr>
            <p:ph type="pic" sz="quarter" idx="10"/>
          </p:nvPr>
        </p:nvSpPr>
        <p:spPr>
          <a:xfrm>
            <a:off x="3099810" y="4434401"/>
            <a:ext cx="5947831" cy="2327133"/>
          </a:xfrm>
          <a:prstGeom prst="rect">
            <a:avLst/>
          </a:prstGeom>
        </p:spPr>
        <p:txBody>
          <a:bodyPr tIns="936000" anchor="ctr"/>
          <a:lstStyle>
            <a:lvl1pPr marL="0" indent="0" algn="ctr">
              <a:buNone/>
              <a:defRPr sz="1350">
                <a:solidFill>
                  <a:schemeClr val="bg2"/>
                </a:solidFill>
              </a:defRPr>
            </a:lvl1pPr>
          </a:lstStyle>
          <a:p>
            <a:pPr lvl="0"/>
            <a:r>
              <a:rPr lang="en-GB" noProof="0"/>
              <a:t>Drag picture to placeholder or click icon to add</a:t>
            </a:r>
            <a:endParaRPr lang="en-GB" noProof="0" dirty="0"/>
          </a:p>
        </p:txBody>
      </p:sp>
      <p:sp>
        <p:nvSpPr>
          <p:cNvPr id="18" name="Picture Placeholder 3"/>
          <p:cNvSpPr>
            <a:spLocks noGrp="1"/>
          </p:cNvSpPr>
          <p:nvPr>
            <p:ph type="pic" sz="quarter" idx="11"/>
          </p:nvPr>
        </p:nvSpPr>
        <p:spPr>
          <a:xfrm>
            <a:off x="100817" y="1436201"/>
            <a:ext cx="2911644" cy="2221461"/>
          </a:xfrm>
          <a:prstGeom prst="rect">
            <a:avLst/>
          </a:prstGeom>
        </p:spPr>
        <p:txBody>
          <a:bodyPr tIns="936000" anchor="ctr"/>
          <a:lstStyle>
            <a:lvl1pPr marL="0" indent="0" algn="ctr">
              <a:buNone/>
              <a:defRPr sz="1350">
                <a:solidFill>
                  <a:schemeClr val="bg2"/>
                </a:solidFill>
              </a:defRPr>
            </a:lvl1pPr>
          </a:lstStyle>
          <a:p>
            <a:pPr lvl="0"/>
            <a:r>
              <a:rPr lang="en-GB" noProof="0"/>
              <a:t>Drag picture to placeholder or click icon to add</a:t>
            </a:r>
            <a:endParaRPr lang="en-GB" noProof="0" dirty="0"/>
          </a:p>
        </p:txBody>
      </p:sp>
      <p:sp>
        <p:nvSpPr>
          <p:cNvPr id="13" name="Subtitle 2"/>
          <p:cNvSpPr>
            <a:spLocks noGrp="1"/>
          </p:cNvSpPr>
          <p:nvPr>
            <p:ph type="subTitle" idx="1"/>
          </p:nvPr>
        </p:nvSpPr>
        <p:spPr>
          <a:xfrm>
            <a:off x="585399" y="337213"/>
            <a:ext cx="7958526" cy="806302"/>
          </a:xfrm>
          <a:prstGeom prst="rect">
            <a:avLst/>
          </a:prstGeom>
        </p:spPr>
        <p:txBody>
          <a:bodyPr anchor="ctr">
            <a:normAutofit/>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chemeClr val="bg1"/>
                </a:solidFill>
                <a:latin typeface="+mj-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GB" dirty="0"/>
          </a:p>
        </p:txBody>
      </p:sp>
      <p:sp>
        <p:nvSpPr>
          <p:cNvPr id="17" name="Text Placeholder 4"/>
          <p:cNvSpPr>
            <a:spLocks noGrp="1"/>
          </p:cNvSpPr>
          <p:nvPr>
            <p:ph type="body" sz="quarter" idx="13"/>
          </p:nvPr>
        </p:nvSpPr>
        <p:spPr>
          <a:xfrm>
            <a:off x="3375695" y="1765300"/>
            <a:ext cx="2386012" cy="2247901"/>
          </a:xfrm>
          <a:prstGeom prst="rect">
            <a:avLst/>
          </a:prstGeom>
        </p:spPr>
        <p:txBody>
          <a:bodyPr anchor="ctr">
            <a:normAutofit/>
          </a:bodyPr>
          <a:lstStyle>
            <a:lvl1pPr marL="0" indent="0" algn="ctr">
              <a:lnSpc>
                <a:spcPct val="120000"/>
              </a:lnSpc>
              <a:buNone/>
              <a:defRPr sz="1200" spc="0" baseline="0">
                <a:solidFill>
                  <a:schemeClr val="tx1"/>
                </a:solidFill>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GB"/>
              <a:t>Click to edit Master text styles</a:t>
            </a:r>
          </a:p>
        </p:txBody>
      </p:sp>
      <p:sp>
        <p:nvSpPr>
          <p:cNvPr id="19" name="Text Placeholder 4"/>
          <p:cNvSpPr>
            <a:spLocks noGrp="1"/>
          </p:cNvSpPr>
          <p:nvPr>
            <p:ph type="body" sz="quarter" idx="14"/>
          </p:nvPr>
        </p:nvSpPr>
        <p:spPr>
          <a:xfrm>
            <a:off x="6417252" y="1765299"/>
            <a:ext cx="2386012" cy="2247901"/>
          </a:xfrm>
          <a:prstGeom prst="rect">
            <a:avLst/>
          </a:prstGeom>
        </p:spPr>
        <p:txBody>
          <a:bodyPr anchor="ctr">
            <a:normAutofit/>
          </a:bodyPr>
          <a:lstStyle>
            <a:lvl1pPr marL="0" indent="0" algn="ctr">
              <a:lnSpc>
                <a:spcPct val="120000"/>
              </a:lnSpc>
              <a:buNone/>
              <a:defRPr sz="1200" spc="0" baseline="0">
                <a:solidFill>
                  <a:schemeClr val="tx1"/>
                </a:solidFill>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GB"/>
              <a:t>Click to edit Master text styles</a:t>
            </a:r>
          </a:p>
        </p:txBody>
      </p:sp>
      <p:sp>
        <p:nvSpPr>
          <p:cNvPr id="23" name="Text Placeholder 4"/>
          <p:cNvSpPr>
            <a:spLocks noGrp="1"/>
          </p:cNvSpPr>
          <p:nvPr>
            <p:ph type="body" sz="quarter" idx="15"/>
          </p:nvPr>
        </p:nvSpPr>
        <p:spPr>
          <a:xfrm>
            <a:off x="366204" y="4130636"/>
            <a:ext cx="2386012" cy="2247901"/>
          </a:xfrm>
          <a:prstGeom prst="rect">
            <a:avLst/>
          </a:prstGeom>
        </p:spPr>
        <p:txBody>
          <a:bodyPr anchor="ctr">
            <a:normAutofit/>
          </a:bodyPr>
          <a:lstStyle>
            <a:lvl1pPr marL="0" indent="0" algn="ctr">
              <a:lnSpc>
                <a:spcPct val="120000"/>
              </a:lnSpc>
              <a:buNone/>
              <a:defRPr sz="1200" spc="0" baseline="0">
                <a:solidFill>
                  <a:schemeClr val="tx1"/>
                </a:solidFill>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GB"/>
              <a:t>Click to edit Master text styles</a:t>
            </a:r>
          </a:p>
        </p:txBody>
      </p:sp>
    </p:spTree>
    <p:extLst>
      <p:ext uri="{BB962C8B-B14F-4D97-AF65-F5344CB8AC3E}">
        <p14:creationId xmlns:p14="http://schemas.microsoft.com/office/powerpoint/2010/main" val="137209392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ext and image montage 3">
    <p:spTree>
      <p:nvGrpSpPr>
        <p:cNvPr id="1" name=""/>
        <p:cNvGrpSpPr/>
        <p:nvPr/>
      </p:nvGrpSpPr>
      <p:grpSpPr>
        <a:xfrm>
          <a:off x="0" y="0"/>
          <a:ext cx="0" cy="0"/>
          <a:chOff x="0" y="0"/>
          <a:chExt cx="0" cy="0"/>
        </a:xfrm>
      </p:grpSpPr>
      <p:sp>
        <p:nvSpPr>
          <p:cNvPr id="9" name="Rectangle 8"/>
          <p:cNvSpPr/>
          <p:nvPr/>
        </p:nvSpPr>
        <p:spPr>
          <a:xfrm>
            <a:off x="88900" y="1436688"/>
            <a:ext cx="2933700" cy="2616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350" dirty="0"/>
          </a:p>
        </p:txBody>
      </p:sp>
      <p:sp>
        <p:nvSpPr>
          <p:cNvPr id="11" name="Rectangle 10"/>
          <p:cNvSpPr/>
          <p:nvPr/>
        </p:nvSpPr>
        <p:spPr>
          <a:xfrm>
            <a:off x="3111500" y="1436688"/>
            <a:ext cx="2925763" cy="2616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350" dirty="0"/>
          </a:p>
        </p:txBody>
      </p:sp>
      <p:sp>
        <p:nvSpPr>
          <p:cNvPr id="12" name="Rectangle 11"/>
          <p:cNvSpPr/>
          <p:nvPr/>
        </p:nvSpPr>
        <p:spPr>
          <a:xfrm>
            <a:off x="6126163" y="4130675"/>
            <a:ext cx="2933700" cy="26304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350" dirty="0"/>
          </a:p>
        </p:txBody>
      </p:sp>
      <p:sp>
        <p:nvSpPr>
          <p:cNvPr id="13" name="Rectangle 12"/>
          <p:cNvSpPr/>
          <p:nvPr/>
        </p:nvSpPr>
        <p:spPr>
          <a:xfrm>
            <a:off x="88900" y="88900"/>
            <a:ext cx="8970963" cy="1257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350" dirty="0"/>
          </a:p>
        </p:txBody>
      </p:sp>
      <p:sp>
        <p:nvSpPr>
          <p:cNvPr id="4" name="Picture Placeholder 3"/>
          <p:cNvSpPr>
            <a:spLocks noGrp="1"/>
          </p:cNvSpPr>
          <p:nvPr>
            <p:ph type="pic" sz="quarter" idx="10"/>
          </p:nvPr>
        </p:nvSpPr>
        <p:spPr>
          <a:xfrm>
            <a:off x="88896" y="4122329"/>
            <a:ext cx="2928780" cy="2639205"/>
          </a:xfrm>
          <a:prstGeom prst="rect">
            <a:avLst/>
          </a:prstGeom>
        </p:spPr>
        <p:txBody>
          <a:bodyPr tIns="936000" anchor="ctr"/>
          <a:lstStyle>
            <a:lvl1pPr marL="0" indent="0" algn="ctr">
              <a:buNone/>
              <a:defRPr sz="1350">
                <a:solidFill>
                  <a:schemeClr val="bg2"/>
                </a:solidFill>
              </a:defRPr>
            </a:lvl1pPr>
          </a:lstStyle>
          <a:p>
            <a:pPr lvl="0"/>
            <a:r>
              <a:rPr lang="en-GB" noProof="0"/>
              <a:t>Drag picture to placeholder or click icon to add</a:t>
            </a:r>
            <a:endParaRPr lang="en-GB" noProof="0" dirty="0"/>
          </a:p>
        </p:txBody>
      </p:sp>
      <p:sp>
        <p:nvSpPr>
          <p:cNvPr id="10" name="Picture Placeholder 3"/>
          <p:cNvSpPr>
            <a:spLocks noGrp="1"/>
          </p:cNvSpPr>
          <p:nvPr>
            <p:ph type="pic" sz="quarter" idx="16"/>
          </p:nvPr>
        </p:nvSpPr>
        <p:spPr>
          <a:xfrm>
            <a:off x="3112052" y="4130635"/>
            <a:ext cx="2925903" cy="2630898"/>
          </a:xfrm>
          <a:prstGeom prst="rect">
            <a:avLst/>
          </a:prstGeom>
        </p:spPr>
        <p:txBody>
          <a:bodyPr tIns="936000" anchor="ctr"/>
          <a:lstStyle>
            <a:lvl1pPr marL="0" indent="0" algn="ctr">
              <a:buNone/>
              <a:defRPr sz="1350">
                <a:solidFill>
                  <a:schemeClr val="bg2"/>
                </a:solidFill>
              </a:defRPr>
            </a:lvl1pPr>
          </a:lstStyle>
          <a:p>
            <a:pPr lvl="0"/>
            <a:r>
              <a:rPr lang="en-GB" noProof="0"/>
              <a:t>Drag picture to placeholder or click icon to add</a:t>
            </a:r>
            <a:endParaRPr lang="en-GB" noProof="0" dirty="0"/>
          </a:p>
        </p:txBody>
      </p:sp>
      <p:sp>
        <p:nvSpPr>
          <p:cNvPr id="22" name="Picture Placeholder 3"/>
          <p:cNvSpPr>
            <a:spLocks noGrp="1"/>
          </p:cNvSpPr>
          <p:nvPr>
            <p:ph type="pic" sz="quarter" idx="11"/>
          </p:nvPr>
        </p:nvSpPr>
        <p:spPr>
          <a:xfrm>
            <a:off x="6126854" y="1437276"/>
            <a:ext cx="2932705" cy="2615202"/>
          </a:xfrm>
          <a:prstGeom prst="rect">
            <a:avLst/>
          </a:prstGeom>
        </p:spPr>
        <p:txBody>
          <a:bodyPr tIns="936000" anchor="ctr"/>
          <a:lstStyle>
            <a:lvl1pPr marL="0" indent="0" algn="ctr">
              <a:buNone/>
              <a:defRPr sz="1350">
                <a:solidFill>
                  <a:schemeClr val="bg2"/>
                </a:solidFill>
              </a:defRPr>
            </a:lvl1pPr>
          </a:lstStyle>
          <a:p>
            <a:pPr lvl="0"/>
            <a:r>
              <a:rPr lang="en-GB" noProof="0"/>
              <a:t>Drag picture to placeholder or click icon to add</a:t>
            </a:r>
            <a:endParaRPr lang="en-GB" noProof="0" dirty="0"/>
          </a:p>
        </p:txBody>
      </p:sp>
      <p:sp>
        <p:nvSpPr>
          <p:cNvPr id="17" name="Subtitle 2"/>
          <p:cNvSpPr>
            <a:spLocks noGrp="1"/>
          </p:cNvSpPr>
          <p:nvPr>
            <p:ph type="subTitle" idx="1"/>
          </p:nvPr>
        </p:nvSpPr>
        <p:spPr>
          <a:xfrm>
            <a:off x="585399" y="337213"/>
            <a:ext cx="7958526" cy="806302"/>
          </a:xfrm>
          <a:prstGeom prst="rect">
            <a:avLst/>
          </a:prstGeom>
        </p:spPr>
        <p:txBody>
          <a:bodyPr anchor="ctr">
            <a:normAutofit/>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chemeClr val="bg1"/>
                </a:solidFill>
                <a:latin typeface="+mj-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GB" dirty="0"/>
          </a:p>
        </p:txBody>
      </p:sp>
      <p:sp>
        <p:nvSpPr>
          <p:cNvPr id="18" name="Text Placeholder 4"/>
          <p:cNvSpPr>
            <a:spLocks noGrp="1"/>
          </p:cNvSpPr>
          <p:nvPr>
            <p:ph type="body" sz="quarter" idx="13"/>
          </p:nvPr>
        </p:nvSpPr>
        <p:spPr>
          <a:xfrm>
            <a:off x="336606" y="1765300"/>
            <a:ext cx="2356588" cy="1982340"/>
          </a:xfrm>
          <a:prstGeom prst="rect">
            <a:avLst/>
          </a:prstGeom>
        </p:spPr>
        <p:txBody>
          <a:bodyPr anchor="ctr">
            <a:normAutofit/>
          </a:bodyPr>
          <a:lstStyle>
            <a:lvl1pPr marL="0" indent="0" algn="ctr">
              <a:lnSpc>
                <a:spcPct val="120000"/>
              </a:lnSpc>
              <a:buNone/>
              <a:defRPr sz="1200" spc="0" baseline="0">
                <a:solidFill>
                  <a:schemeClr val="tx1"/>
                </a:solidFill>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GB"/>
              <a:t>Click to edit Master text styles</a:t>
            </a:r>
          </a:p>
        </p:txBody>
      </p:sp>
      <p:sp>
        <p:nvSpPr>
          <p:cNvPr id="23" name="Text Placeholder 4"/>
          <p:cNvSpPr>
            <a:spLocks noGrp="1"/>
          </p:cNvSpPr>
          <p:nvPr>
            <p:ph type="body" sz="quarter" idx="15"/>
          </p:nvPr>
        </p:nvSpPr>
        <p:spPr>
          <a:xfrm>
            <a:off x="6407534" y="4486275"/>
            <a:ext cx="2386012" cy="1955822"/>
          </a:xfrm>
          <a:prstGeom prst="rect">
            <a:avLst/>
          </a:prstGeom>
        </p:spPr>
        <p:txBody>
          <a:bodyPr anchor="ctr">
            <a:normAutofit/>
          </a:bodyPr>
          <a:lstStyle>
            <a:lvl1pPr marL="0" indent="0" algn="ctr">
              <a:lnSpc>
                <a:spcPct val="120000"/>
              </a:lnSpc>
              <a:buNone/>
              <a:defRPr sz="1200" spc="0" baseline="0">
                <a:solidFill>
                  <a:schemeClr val="tx1"/>
                </a:solidFill>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GB"/>
              <a:t>Click to edit Master text styles</a:t>
            </a:r>
          </a:p>
        </p:txBody>
      </p:sp>
      <p:sp>
        <p:nvSpPr>
          <p:cNvPr id="24" name="Text Placeholder 4"/>
          <p:cNvSpPr>
            <a:spLocks noGrp="1"/>
          </p:cNvSpPr>
          <p:nvPr>
            <p:ph type="body" sz="quarter" idx="17"/>
          </p:nvPr>
        </p:nvSpPr>
        <p:spPr>
          <a:xfrm>
            <a:off x="3339663" y="1765300"/>
            <a:ext cx="2356588" cy="1982340"/>
          </a:xfrm>
          <a:prstGeom prst="rect">
            <a:avLst/>
          </a:prstGeom>
        </p:spPr>
        <p:txBody>
          <a:bodyPr anchor="ctr">
            <a:normAutofit/>
          </a:bodyPr>
          <a:lstStyle>
            <a:lvl1pPr marL="0" indent="0" algn="ctr">
              <a:lnSpc>
                <a:spcPct val="120000"/>
              </a:lnSpc>
              <a:buNone/>
              <a:defRPr sz="1200" spc="0" baseline="0">
                <a:solidFill>
                  <a:schemeClr val="tx1"/>
                </a:solidFill>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GB"/>
              <a:t>Click to edit Master text styles</a:t>
            </a:r>
          </a:p>
        </p:txBody>
      </p:sp>
    </p:spTree>
    <p:extLst>
      <p:ext uri="{BB962C8B-B14F-4D97-AF65-F5344CB8AC3E}">
        <p14:creationId xmlns:p14="http://schemas.microsoft.com/office/powerpoint/2010/main" val="232570482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ustomise montage">
    <p:spTree>
      <p:nvGrpSpPr>
        <p:cNvPr id="1" name=""/>
        <p:cNvGrpSpPr/>
        <p:nvPr/>
      </p:nvGrpSpPr>
      <p:grpSpPr>
        <a:xfrm>
          <a:off x="0" y="0"/>
          <a:ext cx="0" cy="0"/>
          <a:chOff x="0" y="0"/>
          <a:chExt cx="0" cy="0"/>
        </a:xfrm>
      </p:grpSpPr>
      <p:sp>
        <p:nvSpPr>
          <p:cNvPr id="15" name="Rectangle 14"/>
          <p:cNvSpPr/>
          <p:nvPr/>
        </p:nvSpPr>
        <p:spPr>
          <a:xfrm>
            <a:off x="88900" y="88900"/>
            <a:ext cx="8966200" cy="1257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350" dirty="0"/>
          </a:p>
        </p:txBody>
      </p:sp>
      <p:sp>
        <p:nvSpPr>
          <p:cNvPr id="18" name="Picture Placeholder 3"/>
          <p:cNvSpPr>
            <a:spLocks noGrp="1"/>
          </p:cNvSpPr>
          <p:nvPr>
            <p:ph type="pic" sz="quarter" idx="11"/>
          </p:nvPr>
        </p:nvSpPr>
        <p:spPr>
          <a:xfrm>
            <a:off x="88896" y="1437277"/>
            <a:ext cx="2930957" cy="2609834"/>
          </a:xfrm>
          <a:prstGeom prst="rect">
            <a:avLst/>
          </a:prstGeom>
          <a:solidFill>
            <a:schemeClr val="bg2"/>
          </a:solidFill>
        </p:spPr>
        <p:txBody>
          <a:bodyPr tIns="936000" anchor="ctr"/>
          <a:lstStyle>
            <a:lvl1pPr marL="0" indent="0" algn="ctr">
              <a:buNone/>
              <a:defRPr sz="1350">
                <a:solidFill>
                  <a:schemeClr val="bg2"/>
                </a:solidFill>
              </a:defRPr>
            </a:lvl1pPr>
          </a:lstStyle>
          <a:p>
            <a:pPr lvl="0"/>
            <a:r>
              <a:rPr lang="en-GB" noProof="0"/>
              <a:t>Drag picture to placeholder or click icon to add</a:t>
            </a:r>
            <a:endParaRPr lang="en-GB" noProof="0" dirty="0"/>
          </a:p>
        </p:txBody>
      </p:sp>
      <p:sp>
        <p:nvSpPr>
          <p:cNvPr id="13" name="Picture Placeholder 3"/>
          <p:cNvSpPr>
            <a:spLocks noGrp="1"/>
          </p:cNvSpPr>
          <p:nvPr>
            <p:ph type="pic" sz="quarter" idx="16"/>
          </p:nvPr>
        </p:nvSpPr>
        <p:spPr>
          <a:xfrm>
            <a:off x="3108748" y="4138184"/>
            <a:ext cx="2930958" cy="2623349"/>
          </a:xfrm>
          <a:prstGeom prst="rect">
            <a:avLst/>
          </a:prstGeom>
          <a:solidFill>
            <a:schemeClr val="bg2"/>
          </a:solidFill>
        </p:spPr>
        <p:txBody>
          <a:bodyPr tIns="936000" anchor="ctr"/>
          <a:lstStyle>
            <a:lvl1pPr marL="0" indent="0" algn="ctr">
              <a:buNone/>
              <a:defRPr sz="1350">
                <a:solidFill>
                  <a:schemeClr val="bg2"/>
                </a:solidFill>
              </a:defRPr>
            </a:lvl1pPr>
          </a:lstStyle>
          <a:p>
            <a:pPr lvl="0"/>
            <a:r>
              <a:rPr lang="en-GB" noProof="0"/>
              <a:t>Drag picture to placeholder or click icon to add</a:t>
            </a:r>
            <a:endParaRPr lang="en-GB" noProof="0" dirty="0"/>
          </a:p>
        </p:txBody>
      </p:sp>
      <p:sp>
        <p:nvSpPr>
          <p:cNvPr id="16" name="Picture Placeholder 3"/>
          <p:cNvSpPr>
            <a:spLocks noGrp="1"/>
          </p:cNvSpPr>
          <p:nvPr>
            <p:ph type="pic" sz="quarter" idx="17"/>
          </p:nvPr>
        </p:nvSpPr>
        <p:spPr>
          <a:xfrm>
            <a:off x="6128602" y="4136006"/>
            <a:ext cx="2926501" cy="2625528"/>
          </a:xfrm>
          <a:prstGeom prst="rect">
            <a:avLst/>
          </a:prstGeom>
          <a:solidFill>
            <a:schemeClr val="bg2"/>
          </a:solidFill>
        </p:spPr>
        <p:txBody>
          <a:bodyPr tIns="936000" anchor="ctr"/>
          <a:lstStyle>
            <a:lvl1pPr marL="0" indent="0" algn="ctr">
              <a:buNone/>
              <a:defRPr sz="1350">
                <a:solidFill>
                  <a:schemeClr val="bg2"/>
                </a:solidFill>
              </a:defRPr>
            </a:lvl1pPr>
          </a:lstStyle>
          <a:p>
            <a:pPr lvl="0"/>
            <a:r>
              <a:rPr lang="en-GB" noProof="0"/>
              <a:t>Drag picture to placeholder or click icon to add</a:t>
            </a:r>
            <a:endParaRPr lang="en-GB" noProof="0" dirty="0"/>
          </a:p>
        </p:txBody>
      </p:sp>
      <p:sp>
        <p:nvSpPr>
          <p:cNvPr id="17" name="Picture Placeholder 3"/>
          <p:cNvSpPr>
            <a:spLocks noGrp="1"/>
          </p:cNvSpPr>
          <p:nvPr>
            <p:ph type="pic" sz="quarter" idx="18"/>
          </p:nvPr>
        </p:nvSpPr>
        <p:spPr>
          <a:xfrm>
            <a:off x="3108750" y="1437276"/>
            <a:ext cx="2930956" cy="2609833"/>
          </a:xfrm>
          <a:prstGeom prst="rect">
            <a:avLst/>
          </a:prstGeom>
          <a:solidFill>
            <a:schemeClr val="bg2"/>
          </a:solidFill>
        </p:spPr>
        <p:txBody>
          <a:bodyPr tIns="936000" anchor="ctr"/>
          <a:lstStyle>
            <a:lvl1pPr marL="0" indent="0" algn="ctr">
              <a:buNone/>
              <a:defRPr sz="1350">
                <a:solidFill>
                  <a:schemeClr val="bg2"/>
                </a:solidFill>
              </a:defRPr>
            </a:lvl1pPr>
          </a:lstStyle>
          <a:p>
            <a:pPr lvl="0"/>
            <a:r>
              <a:rPr lang="en-GB" noProof="0"/>
              <a:t>Drag picture to placeholder or click icon to add</a:t>
            </a:r>
            <a:endParaRPr lang="en-GB" noProof="0" dirty="0"/>
          </a:p>
        </p:txBody>
      </p:sp>
      <p:sp>
        <p:nvSpPr>
          <p:cNvPr id="19" name="Picture Placeholder 3"/>
          <p:cNvSpPr>
            <a:spLocks noGrp="1"/>
          </p:cNvSpPr>
          <p:nvPr>
            <p:ph type="pic" sz="quarter" idx="19"/>
          </p:nvPr>
        </p:nvSpPr>
        <p:spPr>
          <a:xfrm>
            <a:off x="6128602" y="1437276"/>
            <a:ext cx="2926502" cy="2609833"/>
          </a:xfrm>
          <a:prstGeom prst="rect">
            <a:avLst/>
          </a:prstGeom>
          <a:solidFill>
            <a:schemeClr val="bg2"/>
          </a:solidFill>
        </p:spPr>
        <p:txBody>
          <a:bodyPr tIns="936000" anchor="ctr"/>
          <a:lstStyle>
            <a:lvl1pPr marL="0" indent="0" algn="ctr">
              <a:buNone/>
              <a:defRPr sz="1350">
                <a:solidFill>
                  <a:schemeClr val="bg2"/>
                </a:solidFill>
              </a:defRPr>
            </a:lvl1pPr>
          </a:lstStyle>
          <a:p>
            <a:pPr lvl="0"/>
            <a:r>
              <a:rPr lang="en-GB" noProof="0"/>
              <a:t>Drag picture to placeholder or click icon to add</a:t>
            </a:r>
            <a:endParaRPr lang="en-GB" noProof="0" dirty="0"/>
          </a:p>
        </p:txBody>
      </p:sp>
      <p:sp>
        <p:nvSpPr>
          <p:cNvPr id="22" name="Picture Placeholder 3"/>
          <p:cNvSpPr>
            <a:spLocks noGrp="1"/>
          </p:cNvSpPr>
          <p:nvPr>
            <p:ph type="pic" sz="quarter" idx="20"/>
          </p:nvPr>
        </p:nvSpPr>
        <p:spPr>
          <a:xfrm>
            <a:off x="88897" y="4138188"/>
            <a:ext cx="2930955" cy="2628878"/>
          </a:xfrm>
          <a:prstGeom prst="rect">
            <a:avLst/>
          </a:prstGeom>
          <a:solidFill>
            <a:schemeClr val="bg2"/>
          </a:solidFill>
        </p:spPr>
        <p:txBody>
          <a:bodyPr tIns="936000" anchor="ctr"/>
          <a:lstStyle>
            <a:lvl1pPr marL="0" indent="0" algn="ctr">
              <a:buNone/>
              <a:defRPr sz="1350">
                <a:solidFill>
                  <a:schemeClr val="bg2"/>
                </a:solidFill>
              </a:defRPr>
            </a:lvl1pPr>
          </a:lstStyle>
          <a:p>
            <a:pPr lvl="0"/>
            <a:r>
              <a:rPr lang="en-GB" noProof="0"/>
              <a:t>Drag picture to placeholder or click icon to add</a:t>
            </a:r>
            <a:endParaRPr lang="en-GB" noProof="0" dirty="0"/>
          </a:p>
        </p:txBody>
      </p:sp>
      <p:sp>
        <p:nvSpPr>
          <p:cNvPr id="14" name="Text Placeholder 4"/>
          <p:cNvSpPr>
            <a:spLocks noGrp="1"/>
          </p:cNvSpPr>
          <p:nvPr>
            <p:ph type="body" sz="quarter" idx="15"/>
          </p:nvPr>
        </p:nvSpPr>
        <p:spPr>
          <a:xfrm>
            <a:off x="366204" y="4473576"/>
            <a:ext cx="2386012" cy="1943060"/>
          </a:xfrm>
          <a:prstGeom prst="rect">
            <a:avLst/>
          </a:prstGeom>
        </p:spPr>
        <p:txBody>
          <a:bodyPr anchor="ctr">
            <a:normAutofit/>
          </a:bodyPr>
          <a:lstStyle>
            <a:lvl1pPr marL="0" indent="0" algn="ctr">
              <a:lnSpc>
                <a:spcPct val="120000"/>
              </a:lnSpc>
              <a:buNone/>
              <a:defRPr sz="1200" spc="0" baseline="0">
                <a:solidFill>
                  <a:schemeClr val="tx1"/>
                </a:solidFill>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GB"/>
              <a:t>Click to edit Master text styles</a:t>
            </a:r>
          </a:p>
        </p:txBody>
      </p:sp>
      <p:sp>
        <p:nvSpPr>
          <p:cNvPr id="23" name="Text Placeholder 4"/>
          <p:cNvSpPr>
            <a:spLocks noGrp="1"/>
          </p:cNvSpPr>
          <p:nvPr>
            <p:ph type="body" sz="quarter" idx="21"/>
          </p:nvPr>
        </p:nvSpPr>
        <p:spPr>
          <a:xfrm>
            <a:off x="366204" y="1762733"/>
            <a:ext cx="2386012" cy="1943060"/>
          </a:xfrm>
          <a:prstGeom prst="rect">
            <a:avLst/>
          </a:prstGeom>
        </p:spPr>
        <p:txBody>
          <a:bodyPr anchor="ctr">
            <a:normAutofit/>
          </a:bodyPr>
          <a:lstStyle>
            <a:lvl1pPr marL="0" indent="0" algn="ctr">
              <a:lnSpc>
                <a:spcPct val="120000"/>
              </a:lnSpc>
              <a:buNone/>
              <a:defRPr sz="1200" spc="0" baseline="0">
                <a:solidFill>
                  <a:schemeClr val="tx1"/>
                </a:solidFill>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GB"/>
              <a:t>Click to edit Master text styles</a:t>
            </a:r>
          </a:p>
        </p:txBody>
      </p:sp>
      <p:sp>
        <p:nvSpPr>
          <p:cNvPr id="24" name="Text Placeholder 4"/>
          <p:cNvSpPr>
            <a:spLocks noGrp="1"/>
          </p:cNvSpPr>
          <p:nvPr>
            <p:ph type="body" sz="quarter" idx="22"/>
          </p:nvPr>
        </p:nvSpPr>
        <p:spPr>
          <a:xfrm>
            <a:off x="3377748" y="4473576"/>
            <a:ext cx="2386012" cy="1943060"/>
          </a:xfrm>
          <a:prstGeom prst="rect">
            <a:avLst/>
          </a:prstGeom>
        </p:spPr>
        <p:txBody>
          <a:bodyPr anchor="ctr">
            <a:normAutofit/>
          </a:bodyPr>
          <a:lstStyle>
            <a:lvl1pPr marL="0" indent="0" algn="ctr">
              <a:lnSpc>
                <a:spcPct val="120000"/>
              </a:lnSpc>
              <a:buNone/>
              <a:defRPr sz="1200" spc="0" baseline="0">
                <a:solidFill>
                  <a:schemeClr val="tx1"/>
                </a:solidFill>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GB"/>
              <a:t>Click to edit Master text styles</a:t>
            </a:r>
          </a:p>
        </p:txBody>
      </p:sp>
      <p:sp>
        <p:nvSpPr>
          <p:cNvPr id="25" name="Text Placeholder 4"/>
          <p:cNvSpPr>
            <a:spLocks noGrp="1"/>
          </p:cNvSpPr>
          <p:nvPr>
            <p:ph type="body" sz="quarter" idx="23"/>
          </p:nvPr>
        </p:nvSpPr>
        <p:spPr>
          <a:xfrm>
            <a:off x="3377748" y="1762733"/>
            <a:ext cx="2386012" cy="1943060"/>
          </a:xfrm>
          <a:prstGeom prst="rect">
            <a:avLst/>
          </a:prstGeom>
        </p:spPr>
        <p:txBody>
          <a:bodyPr anchor="ctr">
            <a:normAutofit/>
          </a:bodyPr>
          <a:lstStyle>
            <a:lvl1pPr marL="0" indent="0" algn="ctr">
              <a:lnSpc>
                <a:spcPct val="120000"/>
              </a:lnSpc>
              <a:buNone/>
              <a:defRPr sz="1200" spc="0" baseline="0">
                <a:solidFill>
                  <a:schemeClr val="tx1"/>
                </a:solidFill>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GB"/>
              <a:t>Click to edit Master text styles</a:t>
            </a:r>
          </a:p>
        </p:txBody>
      </p:sp>
      <p:sp>
        <p:nvSpPr>
          <p:cNvPr id="26" name="Text Placeholder 4"/>
          <p:cNvSpPr>
            <a:spLocks noGrp="1"/>
          </p:cNvSpPr>
          <p:nvPr>
            <p:ph type="body" sz="quarter" idx="24"/>
          </p:nvPr>
        </p:nvSpPr>
        <p:spPr>
          <a:xfrm>
            <a:off x="6406698" y="4473576"/>
            <a:ext cx="2386012" cy="1943060"/>
          </a:xfrm>
          <a:prstGeom prst="rect">
            <a:avLst/>
          </a:prstGeom>
        </p:spPr>
        <p:txBody>
          <a:bodyPr anchor="ctr">
            <a:normAutofit/>
          </a:bodyPr>
          <a:lstStyle>
            <a:lvl1pPr marL="0" indent="0" algn="ctr">
              <a:lnSpc>
                <a:spcPct val="120000"/>
              </a:lnSpc>
              <a:buNone/>
              <a:defRPr sz="1200" spc="0" baseline="0">
                <a:solidFill>
                  <a:schemeClr val="tx1"/>
                </a:solidFill>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GB"/>
              <a:t>Click to edit Master text styles</a:t>
            </a:r>
          </a:p>
        </p:txBody>
      </p:sp>
      <p:sp>
        <p:nvSpPr>
          <p:cNvPr id="27" name="Text Placeholder 4"/>
          <p:cNvSpPr>
            <a:spLocks noGrp="1"/>
          </p:cNvSpPr>
          <p:nvPr>
            <p:ph type="body" sz="quarter" idx="25"/>
          </p:nvPr>
        </p:nvSpPr>
        <p:spPr>
          <a:xfrm>
            <a:off x="6406698" y="1762733"/>
            <a:ext cx="2386012" cy="1943060"/>
          </a:xfrm>
          <a:prstGeom prst="rect">
            <a:avLst/>
          </a:prstGeom>
        </p:spPr>
        <p:txBody>
          <a:bodyPr anchor="ctr">
            <a:normAutofit/>
          </a:bodyPr>
          <a:lstStyle>
            <a:lvl1pPr marL="0" indent="0" algn="ctr">
              <a:lnSpc>
                <a:spcPct val="120000"/>
              </a:lnSpc>
              <a:buNone/>
              <a:defRPr sz="1200" spc="0" baseline="0">
                <a:solidFill>
                  <a:schemeClr val="tx1"/>
                </a:solidFill>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GB"/>
              <a:t>Click to edit Master text styles</a:t>
            </a:r>
          </a:p>
        </p:txBody>
      </p:sp>
      <p:sp>
        <p:nvSpPr>
          <p:cNvPr id="20" name="Subtitle 2"/>
          <p:cNvSpPr>
            <a:spLocks noGrp="1"/>
          </p:cNvSpPr>
          <p:nvPr>
            <p:ph type="subTitle" idx="1"/>
          </p:nvPr>
        </p:nvSpPr>
        <p:spPr>
          <a:xfrm>
            <a:off x="585399" y="337213"/>
            <a:ext cx="7958526" cy="806302"/>
          </a:xfrm>
          <a:prstGeom prst="rect">
            <a:avLst/>
          </a:prstGeom>
        </p:spPr>
        <p:txBody>
          <a:bodyPr anchor="ctr">
            <a:normAutofit/>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chemeClr val="bg1"/>
                </a:solidFill>
                <a:latin typeface="+mj-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GB" dirty="0"/>
          </a:p>
        </p:txBody>
      </p:sp>
    </p:spTree>
    <p:extLst>
      <p:ext uri="{BB962C8B-B14F-4D97-AF65-F5344CB8AC3E}">
        <p14:creationId xmlns:p14="http://schemas.microsoft.com/office/powerpoint/2010/main" val="41329794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ext and photo">
    <p:spTree>
      <p:nvGrpSpPr>
        <p:cNvPr id="1" name=""/>
        <p:cNvGrpSpPr/>
        <p:nvPr/>
      </p:nvGrpSpPr>
      <p:grpSpPr>
        <a:xfrm>
          <a:off x="0" y="0"/>
          <a:ext cx="0" cy="0"/>
          <a:chOff x="0" y="0"/>
          <a:chExt cx="0" cy="0"/>
        </a:xfrm>
      </p:grpSpPr>
      <p:sp>
        <p:nvSpPr>
          <p:cNvPr id="5" name="Rectangle 4"/>
          <p:cNvSpPr/>
          <p:nvPr/>
        </p:nvSpPr>
        <p:spPr>
          <a:xfrm>
            <a:off x="88900" y="88900"/>
            <a:ext cx="8966200" cy="1257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350" dirty="0"/>
          </a:p>
        </p:txBody>
      </p:sp>
      <p:pic>
        <p:nvPicPr>
          <p:cNvPr id="6" name="Picture 2"/>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173538" y="5800725"/>
            <a:ext cx="7969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Picture Placeholder 3"/>
          <p:cNvSpPr>
            <a:spLocks noGrp="1"/>
          </p:cNvSpPr>
          <p:nvPr>
            <p:ph type="pic" sz="quarter" idx="10"/>
          </p:nvPr>
        </p:nvSpPr>
        <p:spPr>
          <a:xfrm>
            <a:off x="4621155" y="1771651"/>
            <a:ext cx="4022102" cy="3729683"/>
          </a:xfrm>
          <a:prstGeom prst="rect">
            <a:avLst/>
          </a:prstGeom>
        </p:spPr>
        <p:txBody>
          <a:bodyPr anchor="ctr"/>
          <a:lstStyle>
            <a:lvl1pPr marL="0" indent="0" algn="ctr">
              <a:buNone/>
              <a:defRPr>
                <a:solidFill>
                  <a:schemeClr val="bg2"/>
                </a:solidFill>
              </a:defRPr>
            </a:lvl1pPr>
          </a:lstStyle>
          <a:p>
            <a:pPr lvl="0"/>
            <a:endParaRPr lang="en-GB" noProof="0" dirty="0"/>
          </a:p>
          <a:p>
            <a:pPr lvl="0"/>
            <a:endParaRPr lang="en-GB" noProof="0" dirty="0"/>
          </a:p>
          <a:p>
            <a:pPr lvl="0"/>
            <a:r>
              <a:rPr lang="en-GB" noProof="0" dirty="0"/>
              <a:t>Photo</a:t>
            </a:r>
          </a:p>
        </p:txBody>
      </p:sp>
      <p:sp>
        <p:nvSpPr>
          <p:cNvPr id="16" name="Text Placeholder 4"/>
          <p:cNvSpPr>
            <a:spLocks noGrp="1"/>
          </p:cNvSpPr>
          <p:nvPr>
            <p:ph type="body" sz="quarter" idx="16"/>
          </p:nvPr>
        </p:nvSpPr>
        <p:spPr>
          <a:xfrm>
            <a:off x="500743" y="1771650"/>
            <a:ext cx="4022102" cy="3729684"/>
          </a:xfrm>
          <a:prstGeom prst="rect">
            <a:avLst/>
          </a:prstGeom>
        </p:spPr>
        <p:txBody>
          <a:bodyPr numCol="1" spcCol="0">
            <a:normAutofit/>
          </a:bodyPr>
          <a:lstStyle>
            <a:lvl1pPr marL="0" indent="0">
              <a:lnSpc>
                <a:spcPct val="110000"/>
              </a:lnSpc>
              <a:buNone/>
              <a:defRPr sz="1100"/>
            </a:lvl1pPr>
            <a:lvl2pPr marL="342900" indent="0">
              <a:buNone/>
              <a:defRPr sz="900"/>
            </a:lvl2pPr>
            <a:lvl3pPr marL="685800" indent="0">
              <a:buNone/>
              <a:defRPr sz="900"/>
            </a:lvl3pPr>
            <a:lvl4pPr marL="1028700" indent="0">
              <a:buNone/>
              <a:defRPr sz="900"/>
            </a:lvl4pPr>
            <a:lvl5pPr marL="1371600" indent="0">
              <a:buNone/>
              <a:defRPr sz="900"/>
            </a:lvl5pPr>
          </a:lstStyle>
          <a:p>
            <a:endParaRPr lang="en-GB" dirty="0"/>
          </a:p>
        </p:txBody>
      </p:sp>
      <p:sp>
        <p:nvSpPr>
          <p:cNvPr id="21" name="Subtitle 2"/>
          <p:cNvSpPr>
            <a:spLocks noGrp="1"/>
          </p:cNvSpPr>
          <p:nvPr>
            <p:ph type="subTitle" idx="1"/>
          </p:nvPr>
        </p:nvSpPr>
        <p:spPr>
          <a:xfrm>
            <a:off x="585399" y="337213"/>
            <a:ext cx="7958526" cy="806302"/>
          </a:xfrm>
          <a:prstGeom prst="rect">
            <a:avLst/>
          </a:prstGeom>
        </p:spPr>
        <p:txBody>
          <a:bodyPr anchor="ctr">
            <a:normAutofit/>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chemeClr val="bg1"/>
                </a:solidFill>
                <a:latin typeface="+mj-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GB" dirty="0"/>
          </a:p>
        </p:txBody>
      </p:sp>
    </p:spTree>
    <p:extLst>
      <p:ext uri="{BB962C8B-B14F-4D97-AF65-F5344CB8AC3E}">
        <p14:creationId xmlns:p14="http://schemas.microsoft.com/office/powerpoint/2010/main" val="364843421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Photo wide">
    <p:spTree>
      <p:nvGrpSpPr>
        <p:cNvPr id="1" name=""/>
        <p:cNvGrpSpPr/>
        <p:nvPr/>
      </p:nvGrpSpPr>
      <p:grpSpPr>
        <a:xfrm>
          <a:off x="0" y="0"/>
          <a:ext cx="0" cy="0"/>
          <a:chOff x="0" y="0"/>
          <a:chExt cx="0" cy="0"/>
        </a:xfrm>
      </p:grpSpPr>
      <p:sp>
        <p:nvSpPr>
          <p:cNvPr id="4" name="Rectangle 3"/>
          <p:cNvSpPr/>
          <p:nvPr/>
        </p:nvSpPr>
        <p:spPr>
          <a:xfrm>
            <a:off x="88900" y="88900"/>
            <a:ext cx="8966200" cy="1257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350" dirty="0"/>
          </a:p>
        </p:txBody>
      </p:sp>
      <p:pic>
        <p:nvPicPr>
          <p:cNvPr id="5" name="Picture 2"/>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173538" y="5800725"/>
            <a:ext cx="7969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Picture Placeholder 3"/>
          <p:cNvSpPr>
            <a:spLocks noGrp="1"/>
          </p:cNvSpPr>
          <p:nvPr>
            <p:ph type="pic" sz="quarter" idx="17"/>
          </p:nvPr>
        </p:nvSpPr>
        <p:spPr>
          <a:xfrm>
            <a:off x="498336" y="1771651"/>
            <a:ext cx="8144921" cy="3729684"/>
          </a:xfrm>
          <a:prstGeom prst="rect">
            <a:avLst/>
          </a:prstGeom>
        </p:spPr>
        <p:txBody>
          <a:bodyPr anchor="ctr"/>
          <a:lstStyle>
            <a:lvl1pPr marL="0" indent="0" algn="ctr">
              <a:buNone/>
              <a:defRPr>
                <a:solidFill>
                  <a:schemeClr val="bg2"/>
                </a:solidFill>
              </a:defRPr>
            </a:lvl1pPr>
          </a:lstStyle>
          <a:p>
            <a:pPr lvl="0"/>
            <a:endParaRPr lang="en-GB" noProof="0" dirty="0"/>
          </a:p>
          <a:p>
            <a:pPr lvl="0"/>
            <a:endParaRPr lang="en-GB" noProof="0" dirty="0"/>
          </a:p>
          <a:p>
            <a:pPr lvl="0"/>
            <a:r>
              <a:rPr lang="en-GB" noProof="0" dirty="0"/>
              <a:t>Photo</a:t>
            </a:r>
          </a:p>
        </p:txBody>
      </p:sp>
      <p:sp>
        <p:nvSpPr>
          <p:cNvPr id="20" name="Subtitle 2"/>
          <p:cNvSpPr>
            <a:spLocks noGrp="1"/>
          </p:cNvSpPr>
          <p:nvPr>
            <p:ph type="subTitle" idx="1"/>
          </p:nvPr>
        </p:nvSpPr>
        <p:spPr>
          <a:xfrm>
            <a:off x="585399" y="337213"/>
            <a:ext cx="7958526" cy="806302"/>
          </a:xfrm>
          <a:prstGeom prst="rect">
            <a:avLst/>
          </a:prstGeom>
        </p:spPr>
        <p:txBody>
          <a:bodyPr anchor="ctr">
            <a:normAutofit/>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chemeClr val="bg1"/>
                </a:solidFill>
                <a:latin typeface="+mj-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GB" dirty="0"/>
          </a:p>
        </p:txBody>
      </p:sp>
    </p:spTree>
    <p:extLst>
      <p:ext uri="{BB962C8B-B14F-4D97-AF65-F5344CB8AC3E}">
        <p14:creationId xmlns:p14="http://schemas.microsoft.com/office/powerpoint/2010/main" val="330009190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2 Photo">
    <p:spTree>
      <p:nvGrpSpPr>
        <p:cNvPr id="1" name=""/>
        <p:cNvGrpSpPr/>
        <p:nvPr/>
      </p:nvGrpSpPr>
      <p:grpSpPr>
        <a:xfrm>
          <a:off x="0" y="0"/>
          <a:ext cx="0" cy="0"/>
          <a:chOff x="0" y="0"/>
          <a:chExt cx="0" cy="0"/>
        </a:xfrm>
      </p:grpSpPr>
      <p:sp>
        <p:nvSpPr>
          <p:cNvPr id="5" name="Rectangle 4"/>
          <p:cNvSpPr/>
          <p:nvPr/>
        </p:nvSpPr>
        <p:spPr>
          <a:xfrm>
            <a:off x="88900" y="88900"/>
            <a:ext cx="8966200" cy="1257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350" dirty="0"/>
          </a:p>
        </p:txBody>
      </p:sp>
      <p:pic>
        <p:nvPicPr>
          <p:cNvPr id="6" name="Picture 2"/>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173538" y="5800725"/>
            <a:ext cx="7969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Picture Placeholder 3"/>
          <p:cNvSpPr>
            <a:spLocks noGrp="1"/>
          </p:cNvSpPr>
          <p:nvPr>
            <p:ph type="pic" sz="quarter" idx="10"/>
          </p:nvPr>
        </p:nvSpPr>
        <p:spPr>
          <a:xfrm>
            <a:off x="4621155" y="1771651"/>
            <a:ext cx="4022102" cy="3729684"/>
          </a:xfrm>
          <a:prstGeom prst="rect">
            <a:avLst/>
          </a:prstGeom>
        </p:spPr>
        <p:txBody>
          <a:bodyPr anchor="ctr"/>
          <a:lstStyle>
            <a:lvl1pPr marL="0" indent="0" algn="ctr">
              <a:buNone/>
              <a:defRPr>
                <a:solidFill>
                  <a:schemeClr val="bg2"/>
                </a:solidFill>
              </a:defRPr>
            </a:lvl1pPr>
          </a:lstStyle>
          <a:p>
            <a:pPr lvl="0"/>
            <a:endParaRPr lang="en-GB" noProof="0" dirty="0"/>
          </a:p>
          <a:p>
            <a:pPr lvl="0"/>
            <a:endParaRPr lang="en-GB" noProof="0" dirty="0"/>
          </a:p>
          <a:p>
            <a:pPr lvl="0"/>
            <a:r>
              <a:rPr lang="en-GB" noProof="0" dirty="0"/>
              <a:t>Photo</a:t>
            </a:r>
          </a:p>
        </p:txBody>
      </p:sp>
      <p:sp>
        <p:nvSpPr>
          <p:cNvPr id="19" name="Picture Placeholder 3"/>
          <p:cNvSpPr>
            <a:spLocks noGrp="1"/>
          </p:cNvSpPr>
          <p:nvPr>
            <p:ph type="pic" sz="quarter" idx="17"/>
          </p:nvPr>
        </p:nvSpPr>
        <p:spPr>
          <a:xfrm>
            <a:off x="498336" y="1771651"/>
            <a:ext cx="4022102" cy="3729684"/>
          </a:xfrm>
          <a:prstGeom prst="rect">
            <a:avLst/>
          </a:prstGeom>
        </p:spPr>
        <p:txBody>
          <a:bodyPr anchor="ctr"/>
          <a:lstStyle>
            <a:lvl1pPr marL="0" indent="0" algn="ctr">
              <a:buNone/>
              <a:defRPr>
                <a:solidFill>
                  <a:schemeClr val="bg2"/>
                </a:solidFill>
              </a:defRPr>
            </a:lvl1pPr>
          </a:lstStyle>
          <a:p>
            <a:pPr lvl="0"/>
            <a:endParaRPr lang="en-GB" noProof="0" dirty="0"/>
          </a:p>
          <a:p>
            <a:pPr lvl="0"/>
            <a:endParaRPr lang="en-GB" noProof="0" dirty="0"/>
          </a:p>
          <a:p>
            <a:pPr lvl="0"/>
            <a:r>
              <a:rPr lang="en-GB" noProof="0" dirty="0"/>
              <a:t>Photo</a:t>
            </a:r>
          </a:p>
        </p:txBody>
      </p:sp>
      <p:sp>
        <p:nvSpPr>
          <p:cNvPr id="20" name="Subtitle 2"/>
          <p:cNvSpPr>
            <a:spLocks noGrp="1"/>
          </p:cNvSpPr>
          <p:nvPr>
            <p:ph type="subTitle" idx="1"/>
          </p:nvPr>
        </p:nvSpPr>
        <p:spPr>
          <a:xfrm>
            <a:off x="585399" y="337213"/>
            <a:ext cx="7958526" cy="806302"/>
          </a:xfrm>
          <a:prstGeom prst="rect">
            <a:avLst/>
          </a:prstGeom>
        </p:spPr>
        <p:txBody>
          <a:bodyPr anchor="ctr">
            <a:normAutofit/>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chemeClr val="bg1"/>
                </a:solidFill>
                <a:latin typeface="+mj-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GB" dirty="0"/>
          </a:p>
        </p:txBody>
      </p:sp>
    </p:spTree>
    <p:extLst>
      <p:ext uri="{BB962C8B-B14F-4D97-AF65-F5344CB8AC3E}">
        <p14:creationId xmlns:p14="http://schemas.microsoft.com/office/powerpoint/2010/main" val="3857258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go">
    <p:bg>
      <p:bgPr>
        <a:solidFill>
          <a:schemeClr val="bg2"/>
        </a:solidFill>
        <a:effectLst/>
      </p:bgPr>
    </p:bg>
    <p:spTree>
      <p:nvGrpSpPr>
        <p:cNvPr id="1" name=""/>
        <p:cNvGrpSpPr/>
        <p:nvPr/>
      </p:nvGrpSpPr>
      <p:grpSpPr>
        <a:xfrm>
          <a:off x="0" y="0"/>
          <a:ext cx="0" cy="0"/>
          <a:chOff x="0" y="0"/>
          <a:chExt cx="0" cy="0"/>
        </a:xfrm>
      </p:grpSpPr>
      <p:grpSp>
        <p:nvGrpSpPr>
          <p:cNvPr id="2" name="Group 1"/>
          <p:cNvGrpSpPr>
            <a:grpSpLocks/>
          </p:cNvGrpSpPr>
          <p:nvPr/>
        </p:nvGrpSpPr>
        <p:grpSpPr bwMode="auto">
          <a:xfrm>
            <a:off x="0" y="0"/>
            <a:ext cx="9144000" cy="6858000"/>
            <a:chOff x="0" y="0"/>
            <a:chExt cx="9144000" cy="6858000"/>
          </a:xfrm>
        </p:grpSpPr>
        <p:sp>
          <p:nvSpPr>
            <p:cNvPr id="3" name="Rectangle 2"/>
            <p:cNvSpPr/>
            <p:nvPr/>
          </p:nvSpPr>
          <p:spPr>
            <a:xfrm>
              <a:off x="0" y="0"/>
              <a:ext cx="9144000" cy="685800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045277" y="5366608"/>
              <a:ext cx="1072823" cy="942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rot="12385447">
            <a:off x="4935538" y="4443413"/>
            <a:ext cx="623887"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ubtitle 2"/>
          <p:cNvSpPr txBox="1">
            <a:spLocks/>
          </p:cNvSpPr>
          <p:nvPr/>
        </p:nvSpPr>
        <p:spPr>
          <a:xfrm>
            <a:off x="5813425" y="4467225"/>
            <a:ext cx="1581150" cy="1006475"/>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1100" kern="1200" spc="110" baseline="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auto">
              <a:lnSpc>
                <a:spcPct val="120000"/>
              </a:lnSpc>
              <a:spcAft>
                <a:spcPts val="0"/>
              </a:spcAft>
              <a:defRPr/>
            </a:pPr>
            <a:r>
              <a:rPr lang="en-GB" sz="800" spc="0" dirty="0">
                <a:solidFill>
                  <a:schemeClr val="tx1"/>
                </a:solidFill>
              </a:rPr>
              <a:t>Copy and paste this logo onto your customised title slide</a:t>
            </a:r>
          </a:p>
        </p:txBody>
      </p:sp>
    </p:spTree>
    <p:extLst>
      <p:ext uri="{BB962C8B-B14F-4D97-AF65-F5344CB8AC3E}">
        <p14:creationId xmlns:p14="http://schemas.microsoft.com/office/powerpoint/2010/main" val="350850313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ext and Content">
    <p:spTree>
      <p:nvGrpSpPr>
        <p:cNvPr id="1" name=""/>
        <p:cNvGrpSpPr/>
        <p:nvPr/>
      </p:nvGrpSpPr>
      <p:grpSpPr>
        <a:xfrm>
          <a:off x="0" y="0"/>
          <a:ext cx="0" cy="0"/>
          <a:chOff x="0" y="0"/>
          <a:chExt cx="0" cy="0"/>
        </a:xfrm>
      </p:grpSpPr>
      <p:sp>
        <p:nvSpPr>
          <p:cNvPr id="6" name="Rectangle 5"/>
          <p:cNvSpPr/>
          <p:nvPr/>
        </p:nvSpPr>
        <p:spPr>
          <a:xfrm>
            <a:off x="88900" y="88900"/>
            <a:ext cx="8966200" cy="1257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350" dirty="0"/>
          </a:p>
        </p:txBody>
      </p:sp>
      <p:pic>
        <p:nvPicPr>
          <p:cNvPr id="7" name="Picture 2"/>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173538" y="5800725"/>
            <a:ext cx="7969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 Placeholder 4"/>
          <p:cNvSpPr>
            <a:spLocks noGrp="1"/>
          </p:cNvSpPr>
          <p:nvPr>
            <p:ph type="body" sz="quarter" idx="16"/>
          </p:nvPr>
        </p:nvSpPr>
        <p:spPr>
          <a:xfrm>
            <a:off x="500743" y="1771650"/>
            <a:ext cx="4022102" cy="3729684"/>
          </a:xfrm>
          <a:prstGeom prst="rect">
            <a:avLst/>
          </a:prstGeom>
        </p:spPr>
        <p:txBody>
          <a:bodyPr numCol="1" spcCol="0">
            <a:normAutofit/>
          </a:bodyPr>
          <a:lstStyle>
            <a:lvl1pPr marL="0" indent="0">
              <a:lnSpc>
                <a:spcPct val="110000"/>
              </a:lnSpc>
              <a:buNone/>
              <a:defRPr sz="1100"/>
            </a:lvl1pPr>
            <a:lvl2pPr marL="342900" indent="0">
              <a:buNone/>
              <a:defRPr sz="900"/>
            </a:lvl2pPr>
            <a:lvl3pPr marL="685800" indent="0">
              <a:buNone/>
              <a:defRPr sz="900"/>
            </a:lvl3pPr>
            <a:lvl4pPr marL="1028700" indent="0">
              <a:buNone/>
              <a:defRPr sz="900"/>
            </a:lvl4pPr>
            <a:lvl5pPr marL="1371600" indent="0">
              <a:buNone/>
              <a:defRPr sz="900"/>
            </a:lvl5pPr>
          </a:lstStyle>
          <a:p>
            <a:endParaRPr lang="en-GB" dirty="0"/>
          </a:p>
        </p:txBody>
      </p:sp>
      <p:sp>
        <p:nvSpPr>
          <p:cNvPr id="21" name="Subtitle 2"/>
          <p:cNvSpPr>
            <a:spLocks noGrp="1"/>
          </p:cNvSpPr>
          <p:nvPr>
            <p:ph type="subTitle" idx="1"/>
          </p:nvPr>
        </p:nvSpPr>
        <p:spPr>
          <a:xfrm>
            <a:off x="585399" y="337213"/>
            <a:ext cx="7958526" cy="806302"/>
          </a:xfrm>
          <a:prstGeom prst="rect">
            <a:avLst/>
          </a:prstGeom>
        </p:spPr>
        <p:txBody>
          <a:bodyPr anchor="ctr">
            <a:normAutofit/>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chemeClr val="bg1"/>
                </a:solidFill>
                <a:latin typeface="+mj-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GB" dirty="0"/>
          </a:p>
        </p:txBody>
      </p:sp>
      <p:sp>
        <p:nvSpPr>
          <p:cNvPr id="5" name="Content Placeholder 4"/>
          <p:cNvSpPr>
            <a:spLocks noGrp="1"/>
          </p:cNvSpPr>
          <p:nvPr>
            <p:ph sz="quarter" idx="17"/>
          </p:nvPr>
        </p:nvSpPr>
        <p:spPr>
          <a:xfrm>
            <a:off x="4625579" y="1770824"/>
            <a:ext cx="3996928" cy="3745739"/>
          </a:xfrm>
          <a:prstGeom prst="rect">
            <a:avLst/>
          </a:prstGeom>
        </p:spPr>
        <p:txBody>
          <a:bodyPr tIns="2304000"/>
          <a:lstStyle>
            <a:lvl1pPr marL="0" indent="0" algn="ctr">
              <a:buNone/>
              <a:defRPr sz="1350" baseline="0">
                <a:solidFill>
                  <a:schemeClr val="bg2"/>
                </a:solidFill>
              </a:defRPr>
            </a:lvl1pPr>
            <a:lvl2pPr marL="342900" indent="0" algn="ctr">
              <a:buNone/>
              <a:defRPr>
                <a:solidFill>
                  <a:schemeClr val="bg2"/>
                </a:solidFill>
              </a:defRPr>
            </a:lvl2pPr>
            <a:lvl3pPr marL="685800" indent="0" algn="ctr">
              <a:buNone/>
              <a:defRPr>
                <a:solidFill>
                  <a:schemeClr val="bg2"/>
                </a:solidFill>
              </a:defRPr>
            </a:lvl3pPr>
            <a:lvl4pPr marL="1028700" indent="0" algn="ctr">
              <a:buNone/>
              <a:defRPr>
                <a:solidFill>
                  <a:schemeClr val="bg2"/>
                </a:solidFill>
              </a:defRPr>
            </a:lvl4pPr>
            <a:lvl5pPr marL="1371600" indent="0" algn="ctr">
              <a:buNone/>
              <a:defRPr>
                <a:solidFill>
                  <a:schemeClr val="bg2"/>
                </a:solidFill>
              </a:defRPr>
            </a:lvl5pPr>
          </a:lstStyle>
          <a:p>
            <a:pPr lvl="0"/>
            <a:r>
              <a:rPr lang="en-GB"/>
              <a:t>Click to edit Master text styles</a:t>
            </a:r>
          </a:p>
        </p:txBody>
      </p:sp>
    </p:spTree>
    <p:extLst>
      <p:ext uri="{BB962C8B-B14F-4D97-AF65-F5344CB8AC3E}">
        <p14:creationId xmlns:p14="http://schemas.microsoft.com/office/powerpoint/2010/main" val="6174664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ext box">
    <p:spTree>
      <p:nvGrpSpPr>
        <p:cNvPr id="1" name=""/>
        <p:cNvGrpSpPr/>
        <p:nvPr/>
      </p:nvGrpSpPr>
      <p:grpSpPr>
        <a:xfrm>
          <a:off x="0" y="0"/>
          <a:ext cx="0" cy="0"/>
          <a:chOff x="0" y="0"/>
          <a:chExt cx="0" cy="0"/>
        </a:xfrm>
      </p:grpSpPr>
      <p:sp>
        <p:nvSpPr>
          <p:cNvPr id="4" name="Rectangle 3"/>
          <p:cNvSpPr/>
          <p:nvPr/>
        </p:nvSpPr>
        <p:spPr>
          <a:xfrm>
            <a:off x="88900" y="88900"/>
            <a:ext cx="8966200" cy="1257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350" dirty="0"/>
          </a:p>
        </p:txBody>
      </p:sp>
      <p:pic>
        <p:nvPicPr>
          <p:cNvPr id="5" name="Picture 2"/>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173538" y="5800725"/>
            <a:ext cx="7969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 Placeholder 4"/>
          <p:cNvSpPr>
            <a:spLocks noGrp="1"/>
          </p:cNvSpPr>
          <p:nvPr>
            <p:ph type="body" sz="quarter" idx="16"/>
          </p:nvPr>
        </p:nvSpPr>
        <p:spPr>
          <a:xfrm>
            <a:off x="500743" y="1771650"/>
            <a:ext cx="4022102" cy="3729684"/>
          </a:xfrm>
          <a:prstGeom prst="rect">
            <a:avLst/>
          </a:prstGeom>
        </p:spPr>
        <p:txBody>
          <a:bodyPr numCol="1" spcCol="0">
            <a:normAutofit/>
          </a:bodyPr>
          <a:lstStyle>
            <a:lvl1pPr marL="0" indent="0">
              <a:lnSpc>
                <a:spcPct val="110000"/>
              </a:lnSpc>
              <a:buNone/>
              <a:defRPr sz="1100"/>
            </a:lvl1pPr>
            <a:lvl2pPr marL="342900" indent="0">
              <a:buNone/>
              <a:defRPr sz="900"/>
            </a:lvl2pPr>
            <a:lvl3pPr marL="685800" indent="0">
              <a:buNone/>
              <a:defRPr sz="900"/>
            </a:lvl3pPr>
            <a:lvl4pPr marL="1028700" indent="0">
              <a:buNone/>
              <a:defRPr sz="900"/>
            </a:lvl4pPr>
            <a:lvl5pPr marL="1371600" indent="0">
              <a:buNone/>
              <a:defRPr sz="900"/>
            </a:lvl5pPr>
          </a:lstStyle>
          <a:p>
            <a:endParaRPr lang="en-GB" dirty="0"/>
          </a:p>
        </p:txBody>
      </p:sp>
      <p:sp>
        <p:nvSpPr>
          <p:cNvPr id="19" name="Subtitle 2"/>
          <p:cNvSpPr>
            <a:spLocks noGrp="1"/>
          </p:cNvSpPr>
          <p:nvPr>
            <p:ph type="subTitle" idx="1"/>
          </p:nvPr>
        </p:nvSpPr>
        <p:spPr>
          <a:xfrm>
            <a:off x="585399" y="337213"/>
            <a:ext cx="7958526" cy="806302"/>
          </a:xfrm>
          <a:prstGeom prst="rect">
            <a:avLst/>
          </a:prstGeom>
        </p:spPr>
        <p:txBody>
          <a:bodyPr anchor="ctr">
            <a:normAutofit/>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chemeClr val="bg1"/>
                </a:solidFill>
                <a:latin typeface="+mj-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GB" dirty="0"/>
          </a:p>
        </p:txBody>
      </p:sp>
    </p:spTree>
    <p:extLst>
      <p:ext uri="{BB962C8B-B14F-4D97-AF65-F5344CB8AC3E}">
        <p14:creationId xmlns:p14="http://schemas.microsoft.com/office/powerpoint/2010/main" val="272005067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2 Textbox">
    <p:spTree>
      <p:nvGrpSpPr>
        <p:cNvPr id="1" name=""/>
        <p:cNvGrpSpPr/>
        <p:nvPr/>
      </p:nvGrpSpPr>
      <p:grpSpPr>
        <a:xfrm>
          <a:off x="0" y="0"/>
          <a:ext cx="0" cy="0"/>
          <a:chOff x="0" y="0"/>
          <a:chExt cx="0" cy="0"/>
        </a:xfrm>
      </p:grpSpPr>
      <p:sp>
        <p:nvSpPr>
          <p:cNvPr id="5" name="Rectangle 4"/>
          <p:cNvSpPr/>
          <p:nvPr/>
        </p:nvSpPr>
        <p:spPr>
          <a:xfrm>
            <a:off x="88900" y="88900"/>
            <a:ext cx="8966200" cy="1257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350" dirty="0"/>
          </a:p>
        </p:txBody>
      </p:sp>
      <p:pic>
        <p:nvPicPr>
          <p:cNvPr id="6" name="Picture 2"/>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173538" y="5800725"/>
            <a:ext cx="7969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 Placeholder 4"/>
          <p:cNvSpPr>
            <a:spLocks noGrp="1"/>
          </p:cNvSpPr>
          <p:nvPr>
            <p:ph type="body" sz="quarter" idx="16"/>
          </p:nvPr>
        </p:nvSpPr>
        <p:spPr>
          <a:xfrm>
            <a:off x="500743" y="1771650"/>
            <a:ext cx="4022102" cy="3729684"/>
          </a:xfrm>
          <a:prstGeom prst="rect">
            <a:avLst/>
          </a:prstGeom>
        </p:spPr>
        <p:txBody>
          <a:bodyPr numCol="1" spcCol="0">
            <a:normAutofit/>
          </a:bodyPr>
          <a:lstStyle>
            <a:lvl1pPr marL="0" indent="0">
              <a:lnSpc>
                <a:spcPct val="110000"/>
              </a:lnSpc>
              <a:buNone/>
              <a:defRPr sz="1100"/>
            </a:lvl1pPr>
            <a:lvl2pPr marL="342900" indent="0">
              <a:buNone/>
              <a:defRPr sz="900"/>
            </a:lvl2pPr>
            <a:lvl3pPr marL="685800" indent="0">
              <a:buNone/>
              <a:defRPr sz="900"/>
            </a:lvl3pPr>
            <a:lvl4pPr marL="1028700" indent="0">
              <a:buNone/>
              <a:defRPr sz="900"/>
            </a:lvl4pPr>
            <a:lvl5pPr marL="1371600" indent="0">
              <a:buNone/>
              <a:defRPr sz="900"/>
            </a:lvl5pPr>
          </a:lstStyle>
          <a:p>
            <a:endParaRPr lang="en-GB" dirty="0"/>
          </a:p>
        </p:txBody>
      </p:sp>
      <p:sp>
        <p:nvSpPr>
          <p:cNvPr id="21" name="Text Placeholder 4"/>
          <p:cNvSpPr>
            <a:spLocks noGrp="1"/>
          </p:cNvSpPr>
          <p:nvPr>
            <p:ph type="body" sz="quarter" idx="18"/>
          </p:nvPr>
        </p:nvSpPr>
        <p:spPr>
          <a:xfrm>
            <a:off x="4621153" y="1771650"/>
            <a:ext cx="4022102" cy="3729684"/>
          </a:xfrm>
          <a:prstGeom prst="rect">
            <a:avLst/>
          </a:prstGeom>
        </p:spPr>
        <p:txBody>
          <a:bodyPr numCol="1" spcCol="0">
            <a:normAutofit/>
          </a:bodyPr>
          <a:lstStyle>
            <a:lvl1pPr marL="0" indent="0">
              <a:lnSpc>
                <a:spcPct val="110000"/>
              </a:lnSpc>
              <a:buNone/>
              <a:defRPr sz="1100"/>
            </a:lvl1pPr>
            <a:lvl2pPr marL="342900" indent="0">
              <a:buNone/>
              <a:defRPr sz="900"/>
            </a:lvl2pPr>
            <a:lvl3pPr marL="685800" indent="0">
              <a:buNone/>
              <a:defRPr sz="900"/>
            </a:lvl3pPr>
            <a:lvl4pPr marL="1028700" indent="0">
              <a:buNone/>
              <a:defRPr sz="900"/>
            </a:lvl4pPr>
            <a:lvl5pPr marL="1371600" indent="0">
              <a:buNone/>
              <a:defRPr sz="900"/>
            </a:lvl5pPr>
          </a:lstStyle>
          <a:p>
            <a:endParaRPr lang="en-GB" dirty="0"/>
          </a:p>
        </p:txBody>
      </p:sp>
      <p:sp>
        <p:nvSpPr>
          <p:cNvPr id="22" name="Subtitle 2"/>
          <p:cNvSpPr>
            <a:spLocks noGrp="1"/>
          </p:cNvSpPr>
          <p:nvPr>
            <p:ph type="subTitle" idx="1"/>
          </p:nvPr>
        </p:nvSpPr>
        <p:spPr>
          <a:xfrm>
            <a:off x="585399" y="337213"/>
            <a:ext cx="7958526" cy="806302"/>
          </a:xfrm>
          <a:prstGeom prst="rect">
            <a:avLst/>
          </a:prstGeom>
        </p:spPr>
        <p:txBody>
          <a:bodyPr anchor="ctr">
            <a:normAutofit/>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chemeClr val="bg1"/>
                </a:solidFill>
                <a:latin typeface="+mj-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GB" dirty="0"/>
          </a:p>
        </p:txBody>
      </p:sp>
    </p:spTree>
    <p:extLst>
      <p:ext uri="{BB962C8B-B14F-4D97-AF65-F5344CB8AC3E}">
        <p14:creationId xmlns:p14="http://schemas.microsoft.com/office/powerpoint/2010/main" val="412158764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ext 3 column">
    <p:spTree>
      <p:nvGrpSpPr>
        <p:cNvPr id="1" name=""/>
        <p:cNvGrpSpPr/>
        <p:nvPr/>
      </p:nvGrpSpPr>
      <p:grpSpPr>
        <a:xfrm>
          <a:off x="0" y="0"/>
          <a:ext cx="0" cy="0"/>
          <a:chOff x="0" y="0"/>
          <a:chExt cx="0" cy="0"/>
        </a:xfrm>
      </p:grpSpPr>
      <p:sp>
        <p:nvSpPr>
          <p:cNvPr id="4" name="Rectangle 3"/>
          <p:cNvSpPr/>
          <p:nvPr/>
        </p:nvSpPr>
        <p:spPr>
          <a:xfrm>
            <a:off x="88900" y="88900"/>
            <a:ext cx="8966200" cy="1257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350" dirty="0"/>
          </a:p>
        </p:txBody>
      </p:sp>
      <p:pic>
        <p:nvPicPr>
          <p:cNvPr id="5" name="Picture 2"/>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173538" y="5800725"/>
            <a:ext cx="7969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 Placeholder 4"/>
          <p:cNvSpPr>
            <a:spLocks noGrp="1"/>
          </p:cNvSpPr>
          <p:nvPr>
            <p:ph type="body" sz="quarter" idx="17"/>
          </p:nvPr>
        </p:nvSpPr>
        <p:spPr>
          <a:xfrm>
            <a:off x="500743" y="1771650"/>
            <a:ext cx="8142514" cy="3740151"/>
          </a:xfrm>
          <a:prstGeom prst="rect">
            <a:avLst/>
          </a:prstGeom>
        </p:spPr>
        <p:txBody>
          <a:bodyPr wrap="square" numCol="3" spcCol="144000">
            <a:normAutofit/>
          </a:bodyPr>
          <a:lstStyle>
            <a:lvl1pPr marL="0" indent="0">
              <a:lnSpc>
                <a:spcPct val="110000"/>
              </a:lnSpc>
              <a:buNone/>
              <a:defRPr sz="1100"/>
            </a:lvl1pPr>
            <a:lvl2pPr marL="342900" indent="0">
              <a:buNone/>
              <a:defRPr sz="900"/>
            </a:lvl2pPr>
            <a:lvl3pPr marL="685800" indent="0">
              <a:buNone/>
              <a:defRPr sz="900"/>
            </a:lvl3pPr>
            <a:lvl4pPr marL="1028700" indent="0">
              <a:buNone/>
              <a:defRPr sz="900"/>
            </a:lvl4pPr>
            <a:lvl5pPr marL="1371600" indent="0">
              <a:buNone/>
              <a:defRPr sz="900"/>
            </a:lvl5pPr>
          </a:lstStyle>
          <a:p>
            <a:endParaRPr lang="en-GB" dirty="0"/>
          </a:p>
        </p:txBody>
      </p:sp>
      <p:sp>
        <p:nvSpPr>
          <p:cNvPr id="17" name="Subtitle 2"/>
          <p:cNvSpPr>
            <a:spLocks noGrp="1"/>
          </p:cNvSpPr>
          <p:nvPr>
            <p:ph type="subTitle" idx="1"/>
          </p:nvPr>
        </p:nvSpPr>
        <p:spPr>
          <a:xfrm>
            <a:off x="585399" y="337213"/>
            <a:ext cx="7958526" cy="806302"/>
          </a:xfrm>
          <a:prstGeom prst="rect">
            <a:avLst/>
          </a:prstGeom>
        </p:spPr>
        <p:txBody>
          <a:bodyPr anchor="ctr">
            <a:normAutofit/>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chemeClr val="bg1"/>
                </a:solidFill>
                <a:latin typeface="+mj-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GB" dirty="0"/>
          </a:p>
        </p:txBody>
      </p:sp>
    </p:spTree>
    <p:extLst>
      <p:ext uri="{BB962C8B-B14F-4D97-AF65-F5344CB8AC3E}">
        <p14:creationId xmlns:p14="http://schemas.microsoft.com/office/powerpoint/2010/main" val="291410122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ext box wide">
    <p:spTree>
      <p:nvGrpSpPr>
        <p:cNvPr id="1" name=""/>
        <p:cNvGrpSpPr/>
        <p:nvPr/>
      </p:nvGrpSpPr>
      <p:grpSpPr>
        <a:xfrm>
          <a:off x="0" y="0"/>
          <a:ext cx="0" cy="0"/>
          <a:chOff x="0" y="0"/>
          <a:chExt cx="0" cy="0"/>
        </a:xfrm>
      </p:grpSpPr>
      <p:sp>
        <p:nvSpPr>
          <p:cNvPr id="4" name="Rectangle 3"/>
          <p:cNvSpPr/>
          <p:nvPr/>
        </p:nvSpPr>
        <p:spPr>
          <a:xfrm>
            <a:off x="88900" y="88900"/>
            <a:ext cx="8966200" cy="1257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350" dirty="0"/>
          </a:p>
        </p:txBody>
      </p:sp>
      <p:pic>
        <p:nvPicPr>
          <p:cNvPr id="5" name="Picture 2"/>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173538" y="5800725"/>
            <a:ext cx="7969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 Placeholder 4"/>
          <p:cNvSpPr>
            <a:spLocks noGrp="1"/>
          </p:cNvSpPr>
          <p:nvPr>
            <p:ph type="body" sz="quarter" idx="17"/>
          </p:nvPr>
        </p:nvSpPr>
        <p:spPr>
          <a:xfrm>
            <a:off x="500743" y="1771650"/>
            <a:ext cx="8142514" cy="3740151"/>
          </a:xfrm>
          <a:prstGeom prst="rect">
            <a:avLst/>
          </a:prstGeom>
        </p:spPr>
        <p:txBody>
          <a:bodyPr wrap="square" numCol="1" spcCol="144000">
            <a:normAutofit/>
          </a:bodyPr>
          <a:lstStyle>
            <a:lvl1pPr marL="0" indent="0">
              <a:lnSpc>
                <a:spcPct val="110000"/>
              </a:lnSpc>
              <a:buNone/>
              <a:defRPr sz="1100"/>
            </a:lvl1pPr>
            <a:lvl2pPr marL="342900" indent="0">
              <a:buNone/>
              <a:defRPr sz="900"/>
            </a:lvl2pPr>
            <a:lvl3pPr marL="685800" indent="0">
              <a:buNone/>
              <a:defRPr sz="900"/>
            </a:lvl3pPr>
            <a:lvl4pPr marL="1028700" indent="0">
              <a:buNone/>
              <a:defRPr sz="900"/>
            </a:lvl4pPr>
            <a:lvl5pPr marL="1371600" indent="0">
              <a:buNone/>
              <a:defRPr sz="900"/>
            </a:lvl5pPr>
          </a:lstStyle>
          <a:p>
            <a:endParaRPr lang="en-GB" dirty="0"/>
          </a:p>
        </p:txBody>
      </p:sp>
      <p:sp>
        <p:nvSpPr>
          <p:cNvPr id="17" name="Subtitle 2"/>
          <p:cNvSpPr>
            <a:spLocks noGrp="1"/>
          </p:cNvSpPr>
          <p:nvPr>
            <p:ph type="subTitle" idx="1"/>
          </p:nvPr>
        </p:nvSpPr>
        <p:spPr>
          <a:xfrm>
            <a:off x="585399" y="337213"/>
            <a:ext cx="7958526" cy="806302"/>
          </a:xfrm>
          <a:prstGeom prst="rect">
            <a:avLst/>
          </a:prstGeom>
        </p:spPr>
        <p:txBody>
          <a:bodyPr anchor="ctr">
            <a:normAutofit/>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chemeClr val="bg1"/>
                </a:solidFill>
                <a:latin typeface="+mj-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GB" dirty="0"/>
          </a:p>
        </p:txBody>
      </p:sp>
    </p:spTree>
    <p:extLst>
      <p:ext uri="{BB962C8B-B14F-4D97-AF65-F5344CB8AC3E}">
        <p14:creationId xmlns:p14="http://schemas.microsoft.com/office/powerpoint/2010/main" val="15947620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2"/>
          <p:cNvSpPr/>
          <p:nvPr/>
        </p:nvSpPr>
        <p:spPr>
          <a:xfrm>
            <a:off x="88900" y="88900"/>
            <a:ext cx="8966200" cy="1257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350" dirty="0"/>
          </a:p>
        </p:txBody>
      </p:sp>
      <p:pic>
        <p:nvPicPr>
          <p:cNvPr id="4" name="Picture 2"/>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173538" y="5800725"/>
            <a:ext cx="7969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Subtitle 2"/>
          <p:cNvSpPr>
            <a:spLocks noGrp="1"/>
          </p:cNvSpPr>
          <p:nvPr>
            <p:ph type="subTitle" idx="1"/>
          </p:nvPr>
        </p:nvSpPr>
        <p:spPr>
          <a:xfrm>
            <a:off x="585399" y="337213"/>
            <a:ext cx="7958526" cy="806302"/>
          </a:xfrm>
          <a:prstGeom prst="rect">
            <a:avLst/>
          </a:prstGeom>
        </p:spPr>
        <p:txBody>
          <a:bodyPr anchor="ctr">
            <a:normAutofit/>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chemeClr val="bg1"/>
                </a:solidFill>
                <a:latin typeface="+mj-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GB" dirty="0"/>
          </a:p>
        </p:txBody>
      </p:sp>
    </p:spTree>
    <p:extLst>
      <p:ext uri="{BB962C8B-B14F-4D97-AF65-F5344CB8AC3E}">
        <p14:creationId xmlns:p14="http://schemas.microsoft.com/office/powerpoint/2010/main" val="191934331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Blank - no title">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173538" y="5800725"/>
            <a:ext cx="7969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110281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Statement and photo block">
    <p:spTree>
      <p:nvGrpSpPr>
        <p:cNvPr id="1" name=""/>
        <p:cNvGrpSpPr/>
        <p:nvPr/>
      </p:nvGrpSpPr>
      <p:grpSpPr>
        <a:xfrm>
          <a:off x="0" y="0"/>
          <a:ext cx="0" cy="0"/>
          <a:chOff x="0" y="0"/>
          <a:chExt cx="0" cy="0"/>
        </a:xfrm>
      </p:grpSpPr>
      <p:sp>
        <p:nvSpPr>
          <p:cNvPr id="6" name="Rectangle 5"/>
          <p:cNvSpPr/>
          <p:nvPr/>
        </p:nvSpPr>
        <p:spPr>
          <a:xfrm>
            <a:off x="88900" y="88900"/>
            <a:ext cx="8966200" cy="1257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350" dirty="0"/>
          </a:p>
        </p:txBody>
      </p:sp>
      <p:sp>
        <p:nvSpPr>
          <p:cNvPr id="7" name="Rectangle 6"/>
          <p:cNvSpPr/>
          <p:nvPr/>
        </p:nvSpPr>
        <p:spPr>
          <a:xfrm>
            <a:off x="88900" y="1436688"/>
            <a:ext cx="4441825" cy="53244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350" dirty="0"/>
          </a:p>
        </p:txBody>
      </p:sp>
      <p:pic>
        <p:nvPicPr>
          <p:cNvPr id="8" name="Picture 3"/>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931988" y="5773738"/>
            <a:ext cx="846137"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Placeholder 4"/>
          <p:cNvSpPr>
            <a:spLocks noGrp="1"/>
          </p:cNvSpPr>
          <p:nvPr>
            <p:ph type="body" sz="quarter" idx="11"/>
          </p:nvPr>
        </p:nvSpPr>
        <p:spPr>
          <a:xfrm>
            <a:off x="592543" y="4918978"/>
            <a:ext cx="3524250" cy="461706"/>
          </a:xfrm>
          <a:prstGeom prst="rect">
            <a:avLst/>
          </a:prstGeom>
        </p:spPr>
        <p:txBody>
          <a:bodyPr anchor="ctr"/>
          <a:lstStyle>
            <a:lvl1pPr marL="0" indent="0" algn="ctr">
              <a:buNone/>
              <a:defRPr sz="900" spc="60" baseline="0">
                <a:solidFill>
                  <a:schemeClr val="bg1"/>
                </a:solidFill>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GB"/>
              <a:t>Click to edit Master text styles</a:t>
            </a:r>
          </a:p>
        </p:txBody>
      </p:sp>
      <p:sp>
        <p:nvSpPr>
          <p:cNvPr id="16" name="Picture Placeholder 3"/>
          <p:cNvSpPr>
            <a:spLocks noGrp="1"/>
          </p:cNvSpPr>
          <p:nvPr>
            <p:ph type="pic" sz="quarter" idx="10"/>
          </p:nvPr>
        </p:nvSpPr>
        <p:spPr>
          <a:xfrm>
            <a:off x="4620435" y="1436275"/>
            <a:ext cx="4434668" cy="5325257"/>
          </a:xfrm>
          <a:prstGeom prst="rect">
            <a:avLst/>
          </a:prstGeom>
        </p:spPr>
        <p:txBody>
          <a:bodyPr anchor="ctr"/>
          <a:lstStyle>
            <a:lvl1pPr marL="0" indent="0" algn="ctr">
              <a:buNone/>
              <a:defRPr>
                <a:solidFill>
                  <a:schemeClr val="bg2"/>
                </a:solidFill>
              </a:defRPr>
            </a:lvl1pPr>
          </a:lstStyle>
          <a:p>
            <a:pPr lvl="0"/>
            <a:endParaRPr lang="en-GB" noProof="0" dirty="0"/>
          </a:p>
          <a:p>
            <a:pPr lvl="0"/>
            <a:endParaRPr lang="en-GB" noProof="0" dirty="0"/>
          </a:p>
          <a:p>
            <a:pPr lvl="0"/>
            <a:r>
              <a:rPr lang="en-GB" noProof="0" dirty="0"/>
              <a:t>Photo</a:t>
            </a:r>
          </a:p>
        </p:txBody>
      </p:sp>
      <p:sp>
        <p:nvSpPr>
          <p:cNvPr id="10" name="Title 1"/>
          <p:cNvSpPr>
            <a:spLocks noGrp="1"/>
          </p:cNvSpPr>
          <p:nvPr>
            <p:ph type="ctrTitle"/>
          </p:nvPr>
        </p:nvSpPr>
        <p:spPr>
          <a:xfrm>
            <a:off x="585399" y="2171700"/>
            <a:ext cx="3524250" cy="2618434"/>
          </a:xfrm>
          <a:prstGeom prst="rect">
            <a:avLst/>
          </a:prstGeom>
        </p:spPr>
        <p:txBody>
          <a:bodyPr anchor="ctr">
            <a:normAutofit/>
          </a:bodyPr>
          <a:lstStyle>
            <a:lvl1pPr algn="ctr">
              <a:defRPr sz="4800">
                <a:solidFill>
                  <a:schemeClr val="bg1"/>
                </a:solidFill>
              </a:defRPr>
            </a:lvl1pPr>
          </a:lstStyle>
          <a:p>
            <a:r>
              <a:rPr lang="en-GB"/>
              <a:t>Click to edit Master title style</a:t>
            </a:r>
            <a:endParaRPr lang="en-GB" dirty="0"/>
          </a:p>
        </p:txBody>
      </p:sp>
      <p:sp>
        <p:nvSpPr>
          <p:cNvPr id="12" name="Subtitle 2"/>
          <p:cNvSpPr>
            <a:spLocks noGrp="1"/>
          </p:cNvSpPr>
          <p:nvPr>
            <p:ph type="subTitle" idx="1"/>
          </p:nvPr>
        </p:nvSpPr>
        <p:spPr>
          <a:xfrm>
            <a:off x="585399" y="337213"/>
            <a:ext cx="7958526" cy="806302"/>
          </a:xfrm>
          <a:prstGeom prst="rect">
            <a:avLst/>
          </a:prstGeom>
        </p:spPr>
        <p:txBody>
          <a:bodyPr anchor="ctr">
            <a:normAutofit/>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chemeClr val="bg1"/>
                </a:solidFill>
                <a:latin typeface="+mj-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GB" dirty="0"/>
          </a:p>
        </p:txBody>
      </p:sp>
    </p:spTree>
    <p:extLst>
      <p:ext uri="{BB962C8B-B14F-4D97-AF65-F5344CB8AC3E}">
        <p14:creationId xmlns:p14="http://schemas.microsoft.com/office/powerpoint/2010/main" val="68658057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Statement and content block">
    <p:spTree>
      <p:nvGrpSpPr>
        <p:cNvPr id="1" name=""/>
        <p:cNvGrpSpPr/>
        <p:nvPr/>
      </p:nvGrpSpPr>
      <p:grpSpPr>
        <a:xfrm>
          <a:off x="0" y="0"/>
          <a:ext cx="0" cy="0"/>
          <a:chOff x="0" y="0"/>
          <a:chExt cx="0" cy="0"/>
        </a:xfrm>
      </p:grpSpPr>
      <p:sp>
        <p:nvSpPr>
          <p:cNvPr id="6" name="Rectangle 5"/>
          <p:cNvSpPr/>
          <p:nvPr/>
        </p:nvSpPr>
        <p:spPr>
          <a:xfrm>
            <a:off x="88900" y="88900"/>
            <a:ext cx="8966200" cy="1257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350" dirty="0"/>
          </a:p>
        </p:txBody>
      </p:sp>
      <p:sp>
        <p:nvSpPr>
          <p:cNvPr id="7" name="Rectangle 6"/>
          <p:cNvSpPr/>
          <p:nvPr/>
        </p:nvSpPr>
        <p:spPr>
          <a:xfrm>
            <a:off x="88900" y="1436688"/>
            <a:ext cx="4441825" cy="53244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350" dirty="0"/>
          </a:p>
        </p:txBody>
      </p:sp>
      <p:sp>
        <p:nvSpPr>
          <p:cNvPr id="8" name="Rectangle 7"/>
          <p:cNvSpPr/>
          <p:nvPr/>
        </p:nvSpPr>
        <p:spPr>
          <a:xfrm rot="5400000">
            <a:off x="1835151" y="4049712"/>
            <a:ext cx="5467350" cy="603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GB" sz="1350" dirty="0"/>
          </a:p>
        </p:txBody>
      </p:sp>
      <p:pic>
        <p:nvPicPr>
          <p:cNvPr id="9" name="Picture 4"/>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931988" y="5773738"/>
            <a:ext cx="846137"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Placeholder 4"/>
          <p:cNvSpPr>
            <a:spLocks noGrp="1"/>
          </p:cNvSpPr>
          <p:nvPr>
            <p:ph type="body" sz="quarter" idx="11"/>
          </p:nvPr>
        </p:nvSpPr>
        <p:spPr>
          <a:xfrm>
            <a:off x="592543" y="4918978"/>
            <a:ext cx="3524250" cy="461706"/>
          </a:xfrm>
          <a:prstGeom prst="rect">
            <a:avLst/>
          </a:prstGeom>
        </p:spPr>
        <p:txBody>
          <a:bodyPr anchor="ctr"/>
          <a:lstStyle>
            <a:lvl1pPr marL="0" indent="0" algn="ctr">
              <a:buNone/>
              <a:defRPr sz="900" spc="60" baseline="0">
                <a:solidFill>
                  <a:schemeClr val="bg1"/>
                </a:solidFill>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GB"/>
              <a:t>Click to edit Master text styles</a:t>
            </a:r>
          </a:p>
        </p:txBody>
      </p:sp>
      <p:sp>
        <p:nvSpPr>
          <p:cNvPr id="10" name="Title 1"/>
          <p:cNvSpPr>
            <a:spLocks noGrp="1"/>
          </p:cNvSpPr>
          <p:nvPr>
            <p:ph type="ctrTitle"/>
          </p:nvPr>
        </p:nvSpPr>
        <p:spPr>
          <a:xfrm>
            <a:off x="585399" y="2171700"/>
            <a:ext cx="3524250" cy="2618434"/>
          </a:xfrm>
          <a:prstGeom prst="rect">
            <a:avLst/>
          </a:prstGeom>
        </p:spPr>
        <p:txBody>
          <a:bodyPr anchor="ctr">
            <a:normAutofit/>
          </a:bodyPr>
          <a:lstStyle>
            <a:lvl1pPr algn="ctr">
              <a:defRPr sz="4800">
                <a:solidFill>
                  <a:schemeClr val="bg1"/>
                </a:solidFill>
              </a:defRPr>
            </a:lvl1pPr>
          </a:lstStyle>
          <a:p>
            <a:r>
              <a:rPr lang="en-GB"/>
              <a:t>Click to edit Master title style</a:t>
            </a:r>
            <a:endParaRPr lang="en-GB" dirty="0"/>
          </a:p>
        </p:txBody>
      </p:sp>
      <p:sp>
        <p:nvSpPr>
          <p:cNvPr id="12" name="Subtitle 2"/>
          <p:cNvSpPr>
            <a:spLocks noGrp="1"/>
          </p:cNvSpPr>
          <p:nvPr>
            <p:ph type="subTitle" idx="1"/>
          </p:nvPr>
        </p:nvSpPr>
        <p:spPr>
          <a:xfrm>
            <a:off x="585399" y="337213"/>
            <a:ext cx="7958526" cy="806302"/>
          </a:xfrm>
          <a:prstGeom prst="rect">
            <a:avLst/>
          </a:prstGeom>
        </p:spPr>
        <p:txBody>
          <a:bodyPr anchor="ctr">
            <a:normAutofit/>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chemeClr val="bg1"/>
                </a:solidFill>
                <a:latin typeface="+mj-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GB" dirty="0"/>
          </a:p>
        </p:txBody>
      </p:sp>
      <p:sp>
        <p:nvSpPr>
          <p:cNvPr id="13" name="Content Placeholder 2"/>
          <p:cNvSpPr>
            <a:spLocks noGrp="1"/>
          </p:cNvSpPr>
          <p:nvPr>
            <p:ph sz="quarter" idx="18"/>
          </p:nvPr>
        </p:nvSpPr>
        <p:spPr>
          <a:xfrm>
            <a:off x="4620434" y="1436276"/>
            <a:ext cx="4434668" cy="5324888"/>
          </a:xfrm>
          <a:prstGeom prst="rect">
            <a:avLst/>
          </a:prstGeom>
        </p:spPr>
        <p:txBody>
          <a:bodyPr tIns="3168000"/>
          <a:lstStyle>
            <a:lvl1pPr marL="0" indent="0" algn="ctr">
              <a:buNone/>
              <a:defRPr sz="1500">
                <a:solidFill>
                  <a:schemeClr val="bg2"/>
                </a:solidFill>
              </a:defRPr>
            </a:lvl1pPr>
          </a:lstStyle>
          <a:p>
            <a:pPr lvl="0"/>
            <a:r>
              <a:rPr lang="en-GB"/>
              <a:t>Click to edit Master text styles</a:t>
            </a:r>
          </a:p>
        </p:txBody>
      </p:sp>
    </p:spTree>
    <p:extLst>
      <p:ext uri="{BB962C8B-B14F-4D97-AF65-F5344CB8AC3E}">
        <p14:creationId xmlns:p14="http://schemas.microsoft.com/office/powerpoint/2010/main" val="261481748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ext and photo block">
    <p:spTree>
      <p:nvGrpSpPr>
        <p:cNvPr id="1" name=""/>
        <p:cNvGrpSpPr/>
        <p:nvPr/>
      </p:nvGrpSpPr>
      <p:grpSpPr>
        <a:xfrm>
          <a:off x="0" y="0"/>
          <a:ext cx="0" cy="0"/>
          <a:chOff x="0" y="0"/>
          <a:chExt cx="0" cy="0"/>
        </a:xfrm>
      </p:grpSpPr>
      <p:sp>
        <p:nvSpPr>
          <p:cNvPr id="5" name="Rectangle 4"/>
          <p:cNvSpPr/>
          <p:nvPr/>
        </p:nvSpPr>
        <p:spPr>
          <a:xfrm>
            <a:off x="88900" y="88900"/>
            <a:ext cx="8966200" cy="1257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350" dirty="0"/>
          </a:p>
        </p:txBody>
      </p:sp>
      <p:sp>
        <p:nvSpPr>
          <p:cNvPr id="6" name="Rectangle 5"/>
          <p:cNvSpPr/>
          <p:nvPr/>
        </p:nvSpPr>
        <p:spPr>
          <a:xfrm>
            <a:off x="4621213" y="1436688"/>
            <a:ext cx="4433887" cy="53244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350" dirty="0"/>
          </a:p>
        </p:txBody>
      </p:sp>
      <p:pic>
        <p:nvPicPr>
          <p:cNvPr id="7" name="Picture 3"/>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469063" y="5773738"/>
            <a:ext cx="846137"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Picture Placeholder 3"/>
          <p:cNvSpPr>
            <a:spLocks noGrp="1"/>
          </p:cNvSpPr>
          <p:nvPr>
            <p:ph type="pic" sz="quarter" idx="10"/>
          </p:nvPr>
        </p:nvSpPr>
        <p:spPr>
          <a:xfrm>
            <a:off x="88898" y="1436275"/>
            <a:ext cx="4442208" cy="5325259"/>
          </a:xfrm>
          <a:prstGeom prst="rect">
            <a:avLst/>
          </a:prstGeom>
        </p:spPr>
        <p:txBody>
          <a:bodyPr anchor="ctr"/>
          <a:lstStyle>
            <a:lvl1pPr marL="0" indent="0" algn="ctr">
              <a:buNone/>
              <a:defRPr>
                <a:solidFill>
                  <a:schemeClr val="bg2"/>
                </a:solidFill>
              </a:defRPr>
            </a:lvl1pPr>
          </a:lstStyle>
          <a:p>
            <a:pPr lvl="0"/>
            <a:endParaRPr lang="en-GB" noProof="0" dirty="0"/>
          </a:p>
          <a:p>
            <a:pPr lvl="0"/>
            <a:endParaRPr lang="en-GB" noProof="0" dirty="0"/>
          </a:p>
          <a:p>
            <a:pPr lvl="0"/>
            <a:r>
              <a:rPr lang="en-GB" noProof="0" dirty="0"/>
              <a:t>Photo</a:t>
            </a:r>
          </a:p>
        </p:txBody>
      </p:sp>
      <p:sp>
        <p:nvSpPr>
          <p:cNvPr id="15" name="Text Placeholder 4"/>
          <p:cNvSpPr>
            <a:spLocks noGrp="1"/>
          </p:cNvSpPr>
          <p:nvPr>
            <p:ph type="body" sz="quarter" idx="11"/>
          </p:nvPr>
        </p:nvSpPr>
        <p:spPr>
          <a:xfrm>
            <a:off x="5130015" y="2162629"/>
            <a:ext cx="3524250" cy="3218055"/>
          </a:xfrm>
          <a:prstGeom prst="rect">
            <a:avLst/>
          </a:prstGeom>
        </p:spPr>
        <p:txBody>
          <a:bodyPr anchor="ctr">
            <a:normAutofit/>
          </a:bodyPr>
          <a:lstStyle>
            <a:lvl1pPr marL="0" indent="0" algn="ctr">
              <a:buNone/>
              <a:defRPr sz="1050" spc="0" baseline="0">
                <a:solidFill>
                  <a:schemeClr val="bg1"/>
                </a:solidFill>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GB"/>
              <a:t>Click to edit Master text styles</a:t>
            </a:r>
          </a:p>
        </p:txBody>
      </p:sp>
      <p:sp>
        <p:nvSpPr>
          <p:cNvPr id="10" name="Subtitle 2"/>
          <p:cNvSpPr>
            <a:spLocks noGrp="1"/>
          </p:cNvSpPr>
          <p:nvPr>
            <p:ph type="subTitle" idx="1"/>
          </p:nvPr>
        </p:nvSpPr>
        <p:spPr>
          <a:xfrm>
            <a:off x="585399" y="337213"/>
            <a:ext cx="7958526" cy="806302"/>
          </a:xfrm>
          <a:prstGeom prst="rect">
            <a:avLst/>
          </a:prstGeom>
        </p:spPr>
        <p:txBody>
          <a:bodyPr anchor="ctr">
            <a:normAutofit/>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chemeClr val="bg1"/>
                </a:solidFill>
                <a:latin typeface="+mj-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GB" dirty="0"/>
          </a:p>
        </p:txBody>
      </p:sp>
    </p:spTree>
    <p:extLst>
      <p:ext uri="{BB962C8B-B14F-4D97-AF65-F5344CB8AC3E}">
        <p14:creationId xmlns:p14="http://schemas.microsoft.com/office/powerpoint/2010/main" val="336008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UoS aerial">
    <p:spTree>
      <p:nvGrpSpPr>
        <p:cNvPr id="1" name=""/>
        <p:cNvGrpSpPr/>
        <p:nvPr/>
      </p:nvGrpSpPr>
      <p:grpSpPr>
        <a:xfrm>
          <a:off x="0" y="0"/>
          <a:ext cx="0" cy="0"/>
          <a:chOff x="0" y="0"/>
          <a:chExt cx="0" cy="0"/>
        </a:xfrm>
      </p:grpSpPr>
      <p:pic>
        <p:nvPicPr>
          <p:cNvPr id="4" name="Picture 1"/>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905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2"/>
          <p:cNvGrpSpPr>
            <a:grpSpLocks/>
          </p:cNvGrpSpPr>
          <p:nvPr/>
        </p:nvGrpSpPr>
        <p:grpSpPr bwMode="auto">
          <a:xfrm>
            <a:off x="-7938" y="-84138"/>
            <a:ext cx="9266238" cy="7026276"/>
            <a:chOff x="-9526" y="-84667"/>
            <a:chExt cx="12353925" cy="7027334"/>
          </a:xfrm>
        </p:grpSpPr>
        <p:sp>
          <p:nvSpPr>
            <p:cNvPr id="6" name="Rectangle 5"/>
            <p:cNvSpPr/>
            <p:nvPr/>
          </p:nvSpPr>
          <p:spPr>
            <a:xfrm>
              <a:off x="-9526" y="-84667"/>
              <a:ext cx="12190956" cy="17306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GB" sz="1350" dirty="0"/>
            </a:p>
          </p:txBody>
        </p:sp>
        <p:sp>
          <p:nvSpPr>
            <p:cNvPr id="7" name="Rectangle 6"/>
            <p:cNvSpPr/>
            <p:nvPr/>
          </p:nvSpPr>
          <p:spPr>
            <a:xfrm>
              <a:off x="9523" y="6769603"/>
              <a:ext cx="12190955" cy="17306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GB" sz="1350" dirty="0"/>
            </a:p>
          </p:txBody>
        </p:sp>
        <p:sp>
          <p:nvSpPr>
            <p:cNvPr id="8" name="Rectangle 7"/>
            <p:cNvSpPr/>
            <p:nvPr/>
          </p:nvSpPr>
          <p:spPr>
            <a:xfrm rot="5400000">
              <a:off x="-3380047" y="3358890"/>
              <a:ext cx="6870147" cy="12910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GB" sz="1350" dirty="0"/>
            </a:p>
          </p:txBody>
        </p:sp>
        <p:sp>
          <p:nvSpPr>
            <p:cNvPr id="9" name="Rectangle 8"/>
            <p:cNvSpPr/>
            <p:nvPr/>
          </p:nvSpPr>
          <p:spPr>
            <a:xfrm rot="5400000">
              <a:off x="8773077" y="3287194"/>
              <a:ext cx="6871735" cy="27091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GB" sz="1350" dirty="0"/>
            </a:p>
          </p:txBody>
        </p:sp>
      </p:grpSp>
      <p:pic>
        <p:nvPicPr>
          <p:cNvPr id="10" name="Picture 7"/>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044950" y="5367338"/>
            <a:ext cx="107315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Subtitle 2"/>
          <p:cNvSpPr>
            <a:spLocks noGrp="1"/>
          </p:cNvSpPr>
          <p:nvPr>
            <p:ph type="subTitle" idx="1"/>
          </p:nvPr>
        </p:nvSpPr>
        <p:spPr>
          <a:xfrm>
            <a:off x="1143000" y="3588832"/>
            <a:ext cx="6858000" cy="315118"/>
          </a:xfrm>
          <a:prstGeom prst="rect">
            <a:avLst/>
          </a:prstGeom>
        </p:spPr>
        <p:txBody>
          <a:bodyPr anchor="t"/>
          <a:lstStyle>
            <a:lvl1pPr marL="0" indent="0" algn="ctr">
              <a:buNone/>
              <a:defRPr sz="1200" spc="83"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GB" dirty="0"/>
          </a:p>
        </p:txBody>
      </p:sp>
      <p:sp>
        <p:nvSpPr>
          <p:cNvPr id="32" name="Title 1"/>
          <p:cNvSpPr>
            <a:spLocks noGrp="1"/>
          </p:cNvSpPr>
          <p:nvPr>
            <p:ph type="ctrTitle"/>
          </p:nvPr>
        </p:nvSpPr>
        <p:spPr>
          <a:xfrm>
            <a:off x="1142999" y="1009650"/>
            <a:ext cx="6858001" cy="2419350"/>
          </a:xfrm>
          <a:prstGeom prst="rect">
            <a:avLst/>
          </a:prstGeom>
        </p:spPr>
        <p:txBody>
          <a:bodyPr anchor="b">
            <a:normAutofit/>
          </a:bodyPr>
          <a:lstStyle>
            <a:lvl1pPr algn="ctr">
              <a:defRPr sz="6000" baseline="0">
                <a:solidFill>
                  <a:schemeClr val="bg1"/>
                </a:solidFill>
              </a:defRPr>
            </a:lvl1pPr>
          </a:lstStyle>
          <a:p>
            <a:r>
              <a:rPr lang="en-GB"/>
              <a:t>Click to edit Master title style</a:t>
            </a:r>
            <a:endParaRPr lang="en-GB" dirty="0"/>
          </a:p>
        </p:txBody>
      </p:sp>
    </p:spTree>
    <p:extLst>
      <p:ext uri="{BB962C8B-B14F-4D97-AF65-F5344CB8AC3E}">
        <p14:creationId xmlns:p14="http://schemas.microsoft.com/office/powerpoint/2010/main" val="36619027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ext and photo block 2">
    <p:spTree>
      <p:nvGrpSpPr>
        <p:cNvPr id="1" name=""/>
        <p:cNvGrpSpPr/>
        <p:nvPr/>
      </p:nvGrpSpPr>
      <p:grpSpPr>
        <a:xfrm>
          <a:off x="0" y="0"/>
          <a:ext cx="0" cy="0"/>
          <a:chOff x="0" y="0"/>
          <a:chExt cx="0" cy="0"/>
        </a:xfrm>
      </p:grpSpPr>
      <p:sp>
        <p:nvSpPr>
          <p:cNvPr id="5" name="Rectangle 4"/>
          <p:cNvSpPr/>
          <p:nvPr/>
        </p:nvSpPr>
        <p:spPr>
          <a:xfrm>
            <a:off x="88900" y="88900"/>
            <a:ext cx="8966200" cy="1257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350" dirty="0"/>
          </a:p>
        </p:txBody>
      </p:sp>
      <p:sp>
        <p:nvSpPr>
          <p:cNvPr id="6" name="Rectangle 5"/>
          <p:cNvSpPr/>
          <p:nvPr/>
        </p:nvSpPr>
        <p:spPr>
          <a:xfrm>
            <a:off x="88900" y="1436688"/>
            <a:ext cx="4443413" cy="5324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350" dirty="0"/>
          </a:p>
        </p:txBody>
      </p:sp>
      <p:pic>
        <p:nvPicPr>
          <p:cNvPr id="7" name="Picture 3"/>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955800" y="5800725"/>
            <a:ext cx="7985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Picture Placeholder 3"/>
          <p:cNvSpPr>
            <a:spLocks noGrp="1"/>
          </p:cNvSpPr>
          <p:nvPr>
            <p:ph type="pic" sz="quarter" idx="10"/>
          </p:nvPr>
        </p:nvSpPr>
        <p:spPr>
          <a:xfrm>
            <a:off x="4620435" y="1436275"/>
            <a:ext cx="4434668" cy="5325257"/>
          </a:xfrm>
          <a:prstGeom prst="rect">
            <a:avLst/>
          </a:prstGeom>
        </p:spPr>
        <p:txBody>
          <a:bodyPr anchor="ctr"/>
          <a:lstStyle>
            <a:lvl1pPr marL="0" indent="0" algn="ctr">
              <a:buNone/>
              <a:defRPr>
                <a:solidFill>
                  <a:schemeClr val="bg2"/>
                </a:solidFill>
              </a:defRPr>
            </a:lvl1pPr>
          </a:lstStyle>
          <a:p>
            <a:pPr lvl="0"/>
            <a:endParaRPr lang="en-GB" noProof="0" dirty="0"/>
          </a:p>
          <a:p>
            <a:pPr lvl="0"/>
            <a:endParaRPr lang="en-GB" noProof="0" dirty="0"/>
          </a:p>
          <a:p>
            <a:pPr lvl="0"/>
            <a:r>
              <a:rPr lang="en-GB" noProof="0" dirty="0"/>
              <a:t>Photo</a:t>
            </a:r>
          </a:p>
        </p:txBody>
      </p:sp>
      <p:sp>
        <p:nvSpPr>
          <p:cNvPr id="13" name="Text Placeholder 4"/>
          <p:cNvSpPr>
            <a:spLocks noGrp="1"/>
          </p:cNvSpPr>
          <p:nvPr>
            <p:ph type="body" sz="quarter" idx="11"/>
          </p:nvPr>
        </p:nvSpPr>
        <p:spPr>
          <a:xfrm>
            <a:off x="592543" y="2162629"/>
            <a:ext cx="3524250" cy="3218055"/>
          </a:xfrm>
          <a:prstGeom prst="rect">
            <a:avLst/>
          </a:prstGeom>
        </p:spPr>
        <p:txBody>
          <a:bodyPr anchor="ctr">
            <a:normAutofit/>
          </a:bodyPr>
          <a:lstStyle>
            <a:lvl1pPr marL="0" indent="0" algn="ctr">
              <a:buNone/>
              <a:defRPr sz="1200" spc="0" baseline="0">
                <a:solidFill>
                  <a:schemeClr val="tx1"/>
                </a:solidFill>
                <a:latin typeface="+mn-lt"/>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GB"/>
              <a:t>Click to edit Master text styles</a:t>
            </a:r>
          </a:p>
        </p:txBody>
      </p:sp>
      <p:sp>
        <p:nvSpPr>
          <p:cNvPr id="8" name="Subtitle 2"/>
          <p:cNvSpPr>
            <a:spLocks noGrp="1"/>
          </p:cNvSpPr>
          <p:nvPr>
            <p:ph type="subTitle" idx="1"/>
          </p:nvPr>
        </p:nvSpPr>
        <p:spPr>
          <a:xfrm>
            <a:off x="585399" y="337213"/>
            <a:ext cx="7958526" cy="806302"/>
          </a:xfrm>
          <a:prstGeom prst="rect">
            <a:avLst/>
          </a:prstGeom>
        </p:spPr>
        <p:txBody>
          <a:bodyPr anchor="ctr">
            <a:normAutofit/>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chemeClr val="bg1"/>
                </a:solidFill>
                <a:latin typeface="+mj-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GB" dirty="0"/>
          </a:p>
        </p:txBody>
      </p:sp>
    </p:spTree>
    <p:extLst>
      <p:ext uri="{BB962C8B-B14F-4D97-AF65-F5344CB8AC3E}">
        <p14:creationId xmlns:p14="http://schemas.microsoft.com/office/powerpoint/2010/main" val="114063922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ext and 3 photos">
    <p:spTree>
      <p:nvGrpSpPr>
        <p:cNvPr id="1" name=""/>
        <p:cNvGrpSpPr/>
        <p:nvPr/>
      </p:nvGrpSpPr>
      <p:grpSpPr>
        <a:xfrm>
          <a:off x="0" y="0"/>
          <a:ext cx="0" cy="0"/>
          <a:chOff x="0" y="0"/>
          <a:chExt cx="0" cy="0"/>
        </a:xfrm>
      </p:grpSpPr>
      <p:sp>
        <p:nvSpPr>
          <p:cNvPr id="7" name="Rectangle 6"/>
          <p:cNvSpPr/>
          <p:nvPr/>
        </p:nvSpPr>
        <p:spPr>
          <a:xfrm>
            <a:off x="88900" y="88900"/>
            <a:ext cx="8966200" cy="1257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350" dirty="0"/>
          </a:p>
        </p:txBody>
      </p:sp>
      <p:sp>
        <p:nvSpPr>
          <p:cNvPr id="8" name="Rectangle 7"/>
          <p:cNvSpPr/>
          <p:nvPr/>
        </p:nvSpPr>
        <p:spPr>
          <a:xfrm>
            <a:off x="88900" y="1435100"/>
            <a:ext cx="4443413" cy="53260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350" dirty="0"/>
          </a:p>
        </p:txBody>
      </p:sp>
      <p:pic>
        <p:nvPicPr>
          <p:cNvPr id="10" name="Picture 3"/>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955800" y="5800725"/>
            <a:ext cx="7985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Picture Placeholder 3"/>
          <p:cNvSpPr>
            <a:spLocks noGrp="1"/>
          </p:cNvSpPr>
          <p:nvPr>
            <p:ph type="pic" sz="quarter" idx="10"/>
          </p:nvPr>
        </p:nvSpPr>
        <p:spPr>
          <a:xfrm>
            <a:off x="4620434" y="1435100"/>
            <a:ext cx="4434665" cy="2679701"/>
          </a:xfrm>
          <a:prstGeom prst="rect">
            <a:avLst/>
          </a:prstGeom>
        </p:spPr>
        <p:txBody>
          <a:bodyPr anchor="ctr"/>
          <a:lstStyle>
            <a:lvl1pPr marL="0" indent="0" algn="ctr">
              <a:buNone/>
              <a:defRPr>
                <a:solidFill>
                  <a:schemeClr val="bg2"/>
                </a:solidFill>
              </a:defRPr>
            </a:lvl1pPr>
          </a:lstStyle>
          <a:p>
            <a:pPr lvl="0"/>
            <a:endParaRPr lang="en-GB" noProof="0" dirty="0"/>
          </a:p>
          <a:p>
            <a:pPr lvl="0"/>
            <a:endParaRPr lang="en-GB" noProof="0" dirty="0"/>
          </a:p>
          <a:p>
            <a:pPr lvl="0"/>
            <a:r>
              <a:rPr lang="en-GB" noProof="0" dirty="0"/>
              <a:t>Photo</a:t>
            </a:r>
          </a:p>
        </p:txBody>
      </p:sp>
      <p:sp>
        <p:nvSpPr>
          <p:cNvPr id="9" name="Picture Placeholder 3"/>
          <p:cNvSpPr>
            <a:spLocks noGrp="1"/>
          </p:cNvSpPr>
          <p:nvPr>
            <p:ph type="pic" sz="quarter" idx="12"/>
          </p:nvPr>
        </p:nvSpPr>
        <p:spPr>
          <a:xfrm>
            <a:off x="4620434" y="4210051"/>
            <a:ext cx="2685162" cy="2551483"/>
          </a:xfrm>
          <a:prstGeom prst="rect">
            <a:avLst/>
          </a:prstGeom>
        </p:spPr>
        <p:txBody>
          <a:bodyPr anchor="ctr"/>
          <a:lstStyle>
            <a:lvl1pPr marL="0" indent="0" algn="ctr">
              <a:buNone/>
              <a:defRPr>
                <a:solidFill>
                  <a:schemeClr val="bg2"/>
                </a:solidFill>
              </a:defRPr>
            </a:lvl1pPr>
          </a:lstStyle>
          <a:p>
            <a:pPr lvl="0"/>
            <a:endParaRPr lang="en-GB" noProof="0" dirty="0"/>
          </a:p>
          <a:p>
            <a:pPr lvl="0"/>
            <a:endParaRPr lang="en-GB" noProof="0" dirty="0"/>
          </a:p>
          <a:p>
            <a:pPr lvl="0"/>
            <a:r>
              <a:rPr lang="en-GB" noProof="0" dirty="0"/>
              <a:t>Photo</a:t>
            </a:r>
          </a:p>
        </p:txBody>
      </p:sp>
      <p:sp>
        <p:nvSpPr>
          <p:cNvPr id="11" name="Picture Placeholder 3"/>
          <p:cNvSpPr>
            <a:spLocks noGrp="1"/>
          </p:cNvSpPr>
          <p:nvPr>
            <p:ph type="pic" sz="quarter" idx="13"/>
          </p:nvPr>
        </p:nvSpPr>
        <p:spPr>
          <a:xfrm>
            <a:off x="7394496" y="4210051"/>
            <a:ext cx="1660603" cy="2551483"/>
          </a:xfrm>
          <a:prstGeom prst="rect">
            <a:avLst/>
          </a:prstGeom>
        </p:spPr>
        <p:txBody>
          <a:bodyPr anchor="ctr"/>
          <a:lstStyle>
            <a:lvl1pPr marL="0" indent="0" algn="ctr">
              <a:buNone/>
              <a:defRPr>
                <a:solidFill>
                  <a:schemeClr val="bg2"/>
                </a:solidFill>
              </a:defRPr>
            </a:lvl1pPr>
          </a:lstStyle>
          <a:p>
            <a:pPr lvl="0"/>
            <a:endParaRPr lang="en-GB" noProof="0" dirty="0"/>
          </a:p>
          <a:p>
            <a:pPr lvl="0"/>
            <a:endParaRPr lang="en-GB" noProof="0" dirty="0"/>
          </a:p>
          <a:p>
            <a:pPr lvl="0"/>
            <a:r>
              <a:rPr lang="en-GB" noProof="0" dirty="0"/>
              <a:t>Photo</a:t>
            </a:r>
          </a:p>
        </p:txBody>
      </p:sp>
      <p:sp>
        <p:nvSpPr>
          <p:cNvPr id="17" name="Text Placeholder 4"/>
          <p:cNvSpPr>
            <a:spLocks noGrp="1"/>
          </p:cNvSpPr>
          <p:nvPr>
            <p:ph type="body" sz="quarter" idx="11"/>
          </p:nvPr>
        </p:nvSpPr>
        <p:spPr>
          <a:xfrm>
            <a:off x="592543" y="2162629"/>
            <a:ext cx="3524250" cy="3218055"/>
          </a:xfrm>
          <a:prstGeom prst="rect">
            <a:avLst/>
          </a:prstGeom>
        </p:spPr>
        <p:txBody>
          <a:bodyPr anchor="ctr">
            <a:normAutofit/>
          </a:bodyPr>
          <a:lstStyle>
            <a:lvl1pPr marL="0" indent="0" algn="ctr">
              <a:buNone/>
              <a:defRPr sz="1200" spc="0" baseline="0">
                <a:solidFill>
                  <a:schemeClr val="tx1"/>
                </a:solidFill>
                <a:latin typeface="+mn-lt"/>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GB"/>
              <a:t>Click to edit Master text styles</a:t>
            </a:r>
          </a:p>
        </p:txBody>
      </p:sp>
      <p:sp>
        <p:nvSpPr>
          <p:cNvPr id="18" name="Subtitle 2"/>
          <p:cNvSpPr>
            <a:spLocks noGrp="1"/>
          </p:cNvSpPr>
          <p:nvPr>
            <p:ph type="subTitle" idx="1"/>
          </p:nvPr>
        </p:nvSpPr>
        <p:spPr>
          <a:xfrm>
            <a:off x="585399" y="337213"/>
            <a:ext cx="7958526" cy="806302"/>
          </a:xfrm>
          <a:prstGeom prst="rect">
            <a:avLst/>
          </a:prstGeom>
        </p:spPr>
        <p:txBody>
          <a:bodyPr anchor="ctr">
            <a:normAutofit/>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chemeClr val="bg1"/>
                </a:solidFill>
                <a:latin typeface="+mj-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GB" dirty="0"/>
          </a:p>
        </p:txBody>
      </p:sp>
    </p:spTree>
    <p:extLst>
      <p:ext uri="{BB962C8B-B14F-4D97-AF65-F5344CB8AC3E}">
        <p14:creationId xmlns:p14="http://schemas.microsoft.com/office/powerpoint/2010/main" val="369307636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ext and content block">
    <p:spTree>
      <p:nvGrpSpPr>
        <p:cNvPr id="1" name=""/>
        <p:cNvGrpSpPr/>
        <p:nvPr/>
      </p:nvGrpSpPr>
      <p:grpSpPr>
        <a:xfrm>
          <a:off x="0" y="0"/>
          <a:ext cx="0" cy="0"/>
          <a:chOff x="0" y="0"/>
          <a:chExt cx="0" cy="0"/>
        </a:xfrm>
      </p:grpSpPr>
      <p:sp>
        <p:nvSpPr>
          <p:cNvPr id="5" name="Rectangle 4"/>
          <p:cNvSpPr/>
          <p:nvPr/>
        </p:nvSpPr>
        <p:spPr>
          <a:xfrm>
            <a:off x="88900" y="88900"/>
            <a:ext cx="8966200" cy="1257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350" dirty="0"/>
          </a:p>
        </p:txBody>
      </p:sp>
      <p:sp>
        <p:nvSpPr>
          <p:cNvPr id="6" name="Rectangle 5"/>
          <p:cNvSpPr/>
          <p:nvPr/>
        </p:nvSpPr>
        <p:spPr>
          <a:xfrm>
            <a:off x="4621213" y="1436688"/>
            <a:ext cx="4433887" cy="5324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350" dirty="0"/>
          </a:p>
        </p:txBody>
      </p:sp>
      <p:pic>
        <p:nvPicPr>
          <p:cNvPr id="7" name="Picture 3"/>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497638" y="5800725"/>
            <a:ext cx="79851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ubtitle 2"/>
          <p:cNvSpPr>
            <a:spLocks noGrp="1"/>
          </p:cNvSpPr>
          <p:nvPr>
            <p:ph type="subTitle" idx="1"/>
          </p:nvPr>
        </p:nvSpPr>
        <p:spPr>
          <a:xfrm>
            <a:off x="585399" y="337213"/>
            <a:ext cx="7958526" cy="806302"/>
          </a:xfrm>
          <a:prstGeom prst="rect">
            <a:avLst/>
          </a:prstGeom>
        </p:spPr>
        <p:txBody>
          <a:bodyPr anchor="ctr">
            <a:normAutofit/>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chemeClr val="bg1"/>
                </a:solidFill>
                <a:latin typeface="+mj-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GB" dirty="0"/>
          </a:p>
        </p:txBody>
      </p:sp>
      <p:sp>
        <p:nvSpPr>
          <p:cNvPr id="17" name="Text Placeholder 4"/>
          <p:cNvSpPr>
            <a:spLocks noGrp="1"/>
          </p:cNvSpPr>
          <p:nvPr>
            <p:ph type="body" sz="quarter" idx="11"/>
          </p:nvPr>
        </p:nvSpPr>
        <p:spPr>
          <a:xfrm>
            <a:off x="5134387" y="2162629"/>
            <a:ext cx="3524250" cy="3218055"/>
          </a:xfrm>
          <a:prstGeom prst="rect">
            <a:avLst/>
          </a:prstGeom>
        </p:spPr>
        <p:txBody>
          <a:bodyPr anchor="ctr">
            <a:normAutofit/>
          </a:bodyPr>
          <a:lstStyle>
            <a:lvl1pPr marL="0" indent="0" algn="ctr">
              <a:buNone/>
              <a:defRPr sz="1200" spc="0" baseline="0">
                <a:solidFill>
                  <a:schemeClr val="tx1"/>
                </a:solidFill>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GB"/>
              <a:t>Click to edit Master text styles</a:t>
            </a:r>
          </a:p>
        </p:txBody>
      </p:sp>
      <p:sp>
        <p:nvSpPr>
          <p:cNvPr id="19" name="Content Placeholder 2"/>
          <p:cNvSpPr>
            <a:spLocks noGrp="1"/>
          </p:cNvSpPr>
          <p:nvPr>
            <p:ph sz="quarter" idx="18"/>
          </p:nvPr>
        </p:nvSpPr>
        <p:spPr>
          <a:xfrm>
            <a:off x="88898" y="1436276"/>
            <a:ext cx="4442638" cy="5324888"/>
          </a:xfrm>
          <a:prstGeom prst="rect">
            <a:avLst/>
          </a:prstGeom>
        </p:spPr>
        <p:txBody>
          <a:bodyPr tIns="3168000"/>
          <a:lstStyle>
            <a:lvl1pPr marL="0" indent="0" algn="ctr">
              <a:buNone/>
              <a:defRPr sz="1500">
                <a:solidFill>
                  <a:schemeClr val="bg2"/>
                </a:solidFill>
              </a:defRPr>
            </a:lvl1pPr>
          </a:lstStyle>
          <a:p>
            <a:pPr lvl="0"/>
            <a:r>
              <a:rPr lang="en-GB"/>
              <a:t>Click to edit Master text styles</a:t>
            </a:r>
          </a:p>
        </p:txBody>
      </p:sp>
    </p:spTree>
    <p:extLst>
      <p:ext uri="{BB962C8B-B14F-4D97-AF65-F5344CB8AC3E}">
        <p14:creationId xmlns:p14="http://schemas.microsoft.com/office/powerpoint/2010/main" val="149036069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ext and image montage">
    <p:spTree>
      <p:nvGrpSpPr>
        <p:cNvPr id="1" name=""/>
        <p:cNvGrpSpPr/>
        <p:nvPr/>
      </p:nvGrpSpPr>
      <p:grpSpPr>
        <a:xfrm>
          <a:off x="0" y="0"/>
          <a:ext cx="0" cy="0"/>
          <a:chOff x="0" y="0"/>
          <a:chExt cx="0" cy="0"/>
        </a:xfrm>
      </p:grpSpPr>
      <p:sp>
        <p:nvSpPr>
          <p:cNvPr id="8" name="Rectangle 7"/>
          <p:cNvSpPr/>
          <p:nvPr/>
        </p:nvSpPr>
        <p:spPr>
          <a:xfrm>
            <a:off x="88900" y="88900"/>
            <a:ext cx="8966200" cy="1257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350" dirty="0"/>
          </a:p>
        </p:txBody>
      </p:sp>
      <p:sp>
        <p:nvSpPr>
          <p:cNvPr id="9" name="Rectangle 8"/>
          <p:cNvSpPr/>
          <p:nvPr/>
        </p:nvSpPr>
        <p:spPr>
          <a:xfrm>
            <a:off x="3100388" y="1436688"/>
            <a:ext cx="5959475" cy="29083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350" dirty="0"/>
          </a:p>
        </p:txBody>
      </p:sp>
      <p:sp>
        <p:nvSpPr>
          <p:cNvPr id="10" name="Rectangle 9"/>
          <p:cNvSpPr/>
          <p:nvPr/>
        </p:nvSpPr>
        <p:spPr>
          <a:xfrm>
            <a:off x="88900" y="3748088"/>
            <a:ext cx="2924175" cy="30130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350" dirty="0"/>
          </a:p>
        </p:txBody>
      </p:sp>
      <p:sp>
        <p:nvSpPr>
          <p:cNvPr id="21" name="Text Placeholder 4"/>
          <p:cNvSpPr>
            <a:spLocks noGrp="1"/>
          </p:cNvSpPr>
          <p:nvPr>
            <p:ph type="body" sz="quarter" idx="13"/>
          </p:nvPr>
        </p:nvSpPr>
        <p:spPr>
          <a:xfrm>
            <a:off x="3375694" y="1765300"/>
            <a:ext cx="5444456" cy="2247901"/>
          </a:xfrm>
          <a:prstGeom prst="rect">
            <a:avLst/>
          </a:prstGeom>
        </p:spPr>
        <p:txBody>
          <a:bodyPr anchor="ctr">
            <a:normAutofit/>
          </a:bodyPr>
          <a:lstStyle>
            <a:lvl1pPr marL="0" indent="0" algn="ctr">
              <a:lnSpc>
                <a:spcPct val="120000"/>
              </a:lnSpc>
              <a:buNone/>
              <a:defRPr sz="1200" spc="0" baseline="0">
                <a:solidFill>
                  <a:schemeClr val="tx1"/>
                </a:solidFill>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GB"/>
              <a:t>Click to edit Master text styles</a:t>
            </a:r>
          </a:p>
        </p:txBody>
      </p:sp>
      <p:sp>
        <p:nvSpPr>
          <p:cNvPr id="17" name="Picture Placeholder 3"/>
          <p:cNvSpPr>
            <a:spLocks noGrp="1"/>
          </p:cNvSpPr>
          <p:nvPr>
            <p:ph type="pic" sz="quarter" idx="16"/>
          </p:nvPr>
        </p:nvSpPr>
        <p:spPr>
          <a:xfrm>
            <a:off x="3108750" y="4435477"/>
            <a:ext cx="2927979" cy="2326057"/>
          </a:xfrm>
          <a:prstGeom prst="rect">
            <a:avLst/>
          </a:prstGeom>
        </p:spPr>
        <p:txBody>
          <a:bodyPr tIns="936000" anchor="ctr"/>
          <a:lstStyle>
            <a:lvl1pPr marL="0" indent="0" algn="ctr">
              <a:buNone/>
              <a:defRPr sz="1350">
                <a:solidFill>
                  <a:schemeClr val="bg2"/>
                </a:solidFill>
              </a:defRPr>
            </a:lvl1pPr>
          </a:lstStyle>
          <a:p>
            <a:pPr lvl="0"/>
            <a:r>
              <a:rPr lang="en-GB" noProof="0"/>
              <a:t>Drag picture to placeholder or click icon to add</a:t>
            </a:r>
            <a:endParaRPr lang="en-GB" noProof="0" dirty="0"/>
          </a:p>
        </p:txBody>
      </p:sp>
      <p:sp>
        <p:nvSpPr>
          <p:cNvPr id="19" name="Picture Placeholder 3"/>
          <p:cNvSpPr>
            <a:spLocks noGrp="1"/>
          </p:cNvSpPr>
          <p:nvPr>
            <p:ph type="pic" sz="quarter" idx="17"/>
          </p:nvPr>
        </p:nvSpPr>
        <p:spPr>
          <a:xfrm>
            <a:off x="6125628" y="4435477"/>
            <a:ext cx="2933931" cy="2326057"/>
          </a:xfrm>
          <a:prstGeom prst="rect">
            <a:avLst/>
          </a:prstGeom>
        </p:spPr>
        <p:txBody>
          <a:bodyPr tIns="936000" anchor="ctr"/>
          <a:lstStyle>
            <a:lvl1pPr marL="0" indent="0" algn="ctr">
              <a:buNone/>
              <a:defRPr sz="1350">
                <a:solidFill>
                  <a:schemeClr val="bg2"/>
                </a:solidFill>
              </a:defRPr>
            </a:lvl1pPr>
          </a:lstStyle>
          <a:p>
            <a:pPr lvl="0"/>
            <a:r>
              <a:rPr lang="en-GB" noProof="0"/>
              <a:t>Drag picture to placeholder or click icon to add</a:t>
            </a:r>
            <a:endParaRPr lang="en-GB" noProof="0" dirty="0"/>
          </a:p>
        </p:txBody>
      </p:sp>
      <p:sp>
        <p:nvSpPr>
          <p:cNvPr id="13" name="Subtitle 2"/>
          <p:cNvSpPr>
            <a:spLocks noGrp="1"/>
          </p:cNvSpPr>
          <p:nvPr>
            <p:ph type="subTitle" idx="1"/>
          </p:nvPr>
        </p:nvSpPr>
        <p:spPr>
          <a:xfrm>
            <a:off x="585399" y="337213"/>
            <a:ext cx="7958526" cy="806302"/>
          </a:xfrm>
          <a:prstGeom prst="rect">
            <a:avLst/>
          </a:prstGeom>
        </p:spPr>
        <p:txBody>
          <a:bodyPr anchor="ctr">
            <a:normAutofit/>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chemeClr val="bg1"/>
                </a:solidFill>
                <a:latin typeface="+mj-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GB" dirty="0"/>
          </a:p>
        </p:txBody>
      </p:sp>
      <p:sp>
        <p:nvSpPr>
          <p:cNvPr id="31" name="Text Placeholder 4"/>
          <p:cNvSpPr>
            <a:spLocks noGrp="1"/>
          </p:cNvSpPr>
          <p:nvPr>
            <p:ph type="body" sz="quarter" idx="15"/>
          </p:nvPr>
        </p:nvSpPr>
        <p:spPr>
          <a:xfrm>
            <a:off x="366204" y="4130636"/>
            <a:ext cx="2386012" cy="2247901"/>
          </a:xfrm>
          <a:prstGeom prst="rect">
            <a:avLst/>
          </a:prstGeom>
        </p:spPr>
        <p:txBody>
          <a:bodyPr anchor="ctr">
            <a:normAutofit/>
          </a:bodyPr>
          <a:lstStyle>
            <a:lvl1pPr marL="0" indent="0" algn="ctr">
              <a:lnSpc>
                <a:spcPct val="120000"/>
              </a:lnSpc>
              <a:buNone/>
              <a:defRPr sz="1200" spc="0" baseline="0">
                <a:solidFill>
                  <a:schemeClr val="tx1"/>
                </a:solidFill>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GB"/>
              <a:t>Click to edit Master text styles</a:t>
            </a:r>
          </a:p>
        </p:txBody>
      </p:sp>
      <p:sp>
        <p:nvSpPr>
          <p:cNvPr id="32" name="Picture Placeholder 3"/>
          <p:cNvSpPr>
            <a:spLocks noGrp="1"/>
          </p:cNvSpPr>
          <p:nvPr>
            <p:ph type="pic" sz="quarter" idx="11"/>
          </p:nvPr>
        </p:nvSpPr>
        <p:spPr>
          <a:xfrm>
            <a:off x="100817" y="1436201"/>
            <a:ext cx="2911644" cy="2221461"/>
          </a:xfrm>
          <a:prstGeom prst="rect">
            <a:avLst/>
          </a:prstGeom>
        </p:spPr>
        <p:txBody>
          <a:bodyPr tIns="936000" anchor="ctr"/>
          <a:lstStyle>
            <a:lvl1pPr marL="0" indent="0" algn="ctr">
              <a:buNone/>
              <a:defRPr sz="1350">
                <a:solidFill>
                  <a:schemeClr val="bg2"/>
                </a:solidFill>
              </a:defRPr>
            </a:lvl1pPr>
          </a:lstStyle>
          <a:p>
            <a:pPr lvl="0"/>
            <a:r>
              <a:rPr lang="en-GB" noProof="0"/>
              <a:t>Drag picture to placeholder or click icon to add</a:t>
            </a:r>
            <a:endParaRPr lang="en-GB" noProof="0" dirty="0"/>
          </a:p>
        </p:txBody>
      </p:sp>
    </p:spTree>
    <p:extLst>
      <p:ext uri="{BB962C8B-B14F-4D97-AF65-F5344CB8AC3E}">
        <p14:creationId xmlns:p14="http://schemas.microsoft.com/office/powerpoint/2010/main" val="265310956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ext and image montage 2">
    <p:spTree>
      <p:nvGrpSpPr>
        <p:cNvPr id="1" name=""/>
        <p:cNvGrpSpPr/>
        <p:nvPr/>
      </p:nvGrpSpPr>
      <p:grpSpPr>
        <a:xfrm>
          <a:off x="0" y="0"/>
          <a:ext cx="0" cy="0"/>
          <a:chOff x="0" y="0"/>
          <a:chExt cx="0" cy="0"/>
        </a:xfrm>
      </p:grpSpPr>
      <p:sp>
        <p:nvSpPr>
          <p:cNvPr id="8" name="Rectangle 7"/>
          <p:cNvSpPr/>
          <p:nvPr/>
        </p:nvSpPr>
        <p:spPr>
          <a:xfrm>
            <a:off x="88900" y="3748088"/>
            <a:ext cx="2924175" cy="30130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350" dirty="0"/>
          </a:p>
        </p:txBody>
      </p:sp>
      <p:sp>
        <p:nvSpPr>
          <p:cNvPr id="9" name="Rectangle 8"/>
          <p:cNvSpPr/>
          <p:nvPr/>
        </p:nvSpPr>
        <p:spPr>
          <a:xfrm>
            <a:off x="3100388" y="1436688"/>
            <a:ext cx="2936875" cy="29178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350" dirty="0"/>
          </a:p>
        </p:txBody>
      </p:sp>
      <p:sp>
        <p:nvSpPr>
          <p:cNvPr id="10" name="Rectangle 9"/>
          <p:cNvSpPr/>
          <p:nvPr/>
        </p:nvSpPr>
        <p:spPr>
          <a:xfrm>
            <a:off x="6124575" y="1435100"/>
            <a:ext cx="2922588" cy="291941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350" dirty="0"/>
          </a:p>
        </p:txBody>
      </p:sp>
      <p:sp>
        <p:nvSpPr>
          <p:cNvPr id="11" name="Rectangle 10"/>
          <p:cNvSpPr/>
          <p:nvPr/>
        </p:nvSpPr>
        <p:spPr>
          <a:xfrm>
            <a:off x="88900" y="88900"/>
            <a:ext cx="8970963" cy="1257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350" dirty="0"/>
          </a:p>
        </p:txBody>
      </p:sp>
      <p:sp>
        <p:nvSpPr>
          <p:cNvPr id="4" name="Picture Placeholder 3"/>
          <p:cNvSpPr>
            <a:spLocks noGrp="1"/>
          </p:cNvSpPr>
          <p:nvPr>
            <p:ph type="pic" sz="quarter" idx="10"/>
          </p:nvPr>
        </p:nvSpPr>
        <p:spPr>
          <a:xfrm>
            <a:off x="3099810" y="4434401"/>
            <a:ext cx="5947831" cy="2327133"/>
          </a:xfrm>
          <a:prstGeom prst="rect">
            <a:avLst/>
          </a:prstGeom>
        </p:spPr>
        <p:txBody>
          <a:bodyPr tIns="936000" anchor="ctr"/>
          <a:lstStyle>
            <a:lvl1pPr marL="0" indent="0" algn="ctr">
              <a:buNone/>
              <a:defRPr sz="1350">
                <a:solidFill>
                  <a:schemeClr val="bg2"/>
                </a:solidFill>
              </a:defRPr>
            </a:lvl1pPr>
          </a:lstStyle>
          <a:p>
            <a:pPr lvl="0"/>
            <a:r>
              <a:rPr lang="en-GB" noProof="0"/>
              <a:t>Drag picture to placeholder or click icon to add</a:t>
            </a:r>
            <a:endParaRPr lang="en-GB" noProof="0" dirty="0"/>
          </a:p>
        </p:txBody>
      </p:sp>
      <p:sp>
        <p:nvSpPr>
          <p:cNvPr id="18" name="Picture Placeholder 3"/>
          <p:cNvSpPr>
            <a:spLocks noGrp="1"/>
          </p:cNvSpPr>
          <p:nvPr>
            <p:ph type="pic" sz="quarter" idx="11"/>
          </p:nvPr>
        </p:nvSpPr>
        <p:spPr>
          <a:xfrm>
            <a:off x="100817" y="1436201"/>
            <a:ext cx="2911644" cy="2221461"/>
          </a:xfrm>
          <a:prstGeom prst="rect">
            <a:avLst/>
          </a:prstGeom>
        </p:spPr>
        <p:txBody>
          <a:bodyPr tIns="936000" anchor="ctr"/>
          <a:lstStyle>
            <a:lvl1pPr marL="0" indent="0" algn="ctr">
              <a:buNone/>
              <a:defRPr sz="1350">
                <a:solidFill>
                  <a:schemeClr val="bg2"/>
                </a:solidFill>
              </a:defRPr>
            </a:lvl1pPr>
          </a:lstStyle>
          <a:p>
            <a:pPr lvl="0"/>
            <a:r>
              <a:rPr lang="en-GB" noProof="0"/>
              <a:t>Drag picture to placeholder or click icon to add</a:t>
            </a:r>
            <a:endParaRPr lang="en-GB" noProof="0" dirty="0"/>
          </a:p>
        </p:txBody>
      </p:sp>
      <p:sp>
        <p:nvSpPr>
          <p:cNvPr id="13" name="Subtitle 2"/>
          <p:cNvSpPr>
            <a:spLocks noGrp="1"/>
          </p:cNvSpPr>
          <p:nvPr>
            <p:ph type="subTitle" idx="1"/>
          </p:nvPr>
        </p:nvSpPr>
        <p:spPr>
          <a:xfrm>
            <a:off x="585399" y="337213"/>
            <a:ext cx="7958526" cy="806302"/>
          </a:xfrm>
          <a:prstGeom prst="rect">
            <a:avLst/>
          </a:prstGeom>
        </p:spPr>
        <p:txBody>
          <a:bodyPr anchor="ctr">
            <a:normAutofit/>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chemeClr val="bg1"/>
                </a:solidFill>
                <a:latin typeface="+mj-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GB" dirty="0"/>
          </a:p>
        </p:txBody>
      </p:sp>
      <p:sp>
        <p:nvSpPr>
          <p:cNvPr id="17" name="Text Placeholder 4"/>
          <p:cNvSpPr>
            <a:spLocks noGrp="1"/>
          </p:cNvSpPr>
          <p:nvPr>
            <p:ph type="body" sz="quarter" idx="13"/>
          </p:nvPr>
        </p:nvSpPr>
        <p:spPr>
          <a:xfrm>
            <a:off x="3375695" y="1765300"/>
            <a:ext cx="2386012" cy="2247901"/>
          </a:xfrm>
          <a:prstGeom prst="rect">
            <a:avLst/>
          </a:prstGeom>
        </p:spPr>
        <p:txBody>
          <a:bodyPr anchor="ctr">
            <a:normAutofit/>
          </a:bodyPr>
          <a:lstStyle>
            <a:lvl1pPr marL="0" indent="0" algn="ctr">
              <a:lnSpc>
                <a:spcPct val="120000"/>
              </a:lnSpc>
              <a:buNone/>
              <a:defRPr sz="1200" spc="0" baseline="0">
                <a:solidFill>
                  <a:schemeClr val="tx1"/>
                </a:solidFill>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GB"/>
              <a:t>Click to edit Master text styles</a:t>
            </a:r>
          </a:p>
        </p:txBody>
      </p:sp>
      <p:sp>
        <p:nvSpPr>
          <p:cNvPr id="19" name="Text Placeholder 4"/>
          <p:cNvSpPr>
            <a:spLocks noGrp="1"/>
          </p:cNvSpPr>
          <p:nvPr>
            <p:ph type="body" sz="quarter" idx="14"/>
          </p:nvPr>
        </p:nvSpPr>
        <p:spPr>
          <a:xfrm>
            <a:off x="6417252" y="1765299"/>
            <a:ext cx="2386012" cy="2247901"/>
          </a:xfrm>
          <a:prstGeom prst="rect">
            <a:avLst/>
          </a:prstGeom>
        </p:spPr>
        <p:txBody>
          <a:bodyPr anchor="ctr">
            <a:normAutofit/>
          </a:bodyPr>
          <a:lstStyle>
            <a:lvl1pPr marL="0" indent="0" algn="ctr">
              <a:lnSpc>
                <a:spcPct val="120000"/>
              </a:lnSpc>
              <a:buNone/>
              <a:defRPr sz="1200" spc="0" baseline="0">
                <a:solidFill>
                  <a:schemeClr val="tx1"/>
                </a:solidFill>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GB"/>
              <a:t>Click to edit Master text styles</a:t>
            </a:r>
          </a:p>
        </p:txBody>
      </p:sp>
      <p:sp>
        <p:nvSpPr>
          <p:cNvPr id="23" name="Text Placeholder 4"/>
          <p:cNvSpPr>
            <a:spLocks noGrp="1"/>
          </p:cNvSpPr>
          <p:nvPr>
            <p:ph type="body" sz="quarter" idx="15"/>
          </p:nvPr>
        </p:nvSpPr>
        <p:spPr>
          <a:xfrm>
            <a:off x="366204" y="4130636"/>
            <a:ext cx="2386012" cy="2247901"/>
          </a:xfrm>
          <a:prstGeom prst="rect">
            <a:avLst/>
          </a:prstGeom>
        </p:spPr>
        <p:txBody>
          <a:bodyPr anchor="ctr">
            <a:normAutofit/>
          </a:bodyPr>
          <a:lstStyle>
            <a:lvl1pPr marL="0" indent="0" algn="ctr">
              <a:lnSpc>
                <a:spcPct val="120000"/>
              </a:lnSpc>
              <a:buNone/>
              <a:defRPr sz="1200" spc="0" baseline="0">
                <a:solidFill>
                  <a:schemeClr val="tx1"/>
                </a:solidFill>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GB"/>
              <a:t>Click to edit Master text styles</a:t>
            </a:r>
          </a:p>
        </p:txBody>
      </p:sp>
    </p:spTree>
    <p:extLst>
      <p:ext uri="{BB962C8B-B14F-4D97-AF65-F5344CB8AC3E}">
        <p14:creationId xmlns:p14="http://schemas.microsoft.com/office/powerpoint/2010/main" val="85059344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ext and image montage 3">
    <p:spTree>
      <p:nvGrpSpPr>
        <p:cNvPr id="1" name=""/>
        <p:cNvGrpSpPr/>
        <p:nvPr/>
      </p:nvGrpSpPr>
      <p:grpSpPr>
        <a:xfrm>
          <a:off x="0" y="0"/>
          <a:ext cx="0" cy="0"/>
          <a:chOff x="0" y="0"/>
          <a:chExt cx="0" cy="0"/>
        </a:xfrm>
      </p:grpSpPr>
      <p:sp>
        <p:nvSpPr>
          <p:cNvPr id="9" name="Rectangle 8"/>
          <p:cNvSpPr/>
          <p:nvPr/>
        </p:nvSpPr>
        <p:spPr>
          <a:xfrm>
            <a:off x="88900" y="1436688"/>
            <a:ext cx="2933700" cy="2616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350" dirty="0"/>
          </a:p>
        </p:txBody>
      </p:sp>
      <p:sp>
        <p:nvSpPr>
          <p:cNvPr id="11" name="Rectangle 10"/>
          <p:cNvSpPr/>
          <p:nvPr/>
        </p:nvSpPr>
        <p:spPr>
          <a:xfrm>
            <a:off x="3111500" y="1436688"/>
            <a:ext cx="2925763" cy="2616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350" dirty="0"/>
          </a:p>
        </p:txBody>
      </p:sp>
      <p:sp>
        <p:nvSpPr>
          <p:cNvPr id="12" name="Rectangle 11"/>
          <p:cNvSpPr/>
          <p:nvPr/>
        </p:nvSpPr>
        <p:spPr>
          <a:xfrm>
            <a:off x="6126163" y="4130675"/>
            <a:ext cx="2933700" cy="26304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350" dirty="0"/>
          </a:p>
        </p:txBody>
      </p:sp>
      <p:sp>
        <p:nvSpPr>
          <p:cNvPr id="13" name="Rectangle 12"/>
          <p:cNvSpPr/>
          <p:nvPr/>
        </p:nvSpPr>
        <p:spPr>
          <a:xfrm>
            <a:off x="88900" y="88900"/>
            <a:ext cx="8970963" cy="1257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350" dirty="0"/>
          </a:p>
        </p:txBody>
      </p:sp>
      <p:sp>
        <p:nvSpPr>
          <p:cNvPr id="4" name="Picture Placeholder 3"/>
          <p:cNvSpPr>
            <a:spLocks noGrp="1"/>
          </p:cNvSpPr>
          <p:nvPr>
            <p:ph type="pic" sz="quarter" idx="10"/>
          </p:nvPr>
        </p:nvSpPr>
        <p:spPr>
          <a:xfrm>
            <a:off x="88896" y="4122329"/>
            <a:ext cx="2928780" cy="2639205"/>
          </a:xfrm>
          <a:prstGeom prst="rect">
            <a:avLst/>
          </a:prstGeom>
        </p:spPr>
        <p:txBody>
          <a:bodyPr tIns="936000" anchor="ctr"/>
          <a:lstStyle>
            <a:lvl1pPr marL="0" indent="0" algn="ctr">
              <a:buNone/>
              <a:defRPr sz="1350">
                <a:solidFill>
                  <a:schemeClr val="bg2"/>
                </a:solidFill>
              </a:defRPr>
            </a:lvl1pPr>
          </a:lstStyle>
          <a:p>
            <a:pPr lvl="0"/>
            <a:r>
              <a:rPr lang="en-GB" noProof="0"/>
              <a:t>Drag picture to placeholder or click icon to add</a:t>
            </a:r>
            <a:endParaRPr lang="en-GB" noProof="0" dirty="0"/>
          </a:p>
        </p:txBody>
      </p:sp>
      <p:sp>
        <p:nvSpPr>
          <p:cNvPr id="10" name="Picture Placeholder 3"/>
          <p:cNvSpPr>
            <a:spLocks noGrp="1"/>
          </p:cNvSpPr>
          <p:nvPr>
            <p:ph type="pic" sz="quarter" idx="16"/>
          </p:nvPr>
        </p:nvSpPr>
        <p:spPr>
          <a:xfrm>
            <a:off x="3112052" y="4130635"/>
            <a:ext cx="2925903" cy="2630898"/>
          </a:xfrm>
          <a:prstGeom prst="rect">
            <a:avLst/>
          </a:prstGeom>
        </p:spPr>
        <p:txBody>
          <a:bodyPr tIns="936000" anchor="ctr"/>
          <a:lstStyle>
            <a:lvl1pPr marL="0" indent="0" algn="ctr">
              <a:buNone/>
              <a:defRPr sz="1350">
                <a:solidFill>
                  <a:schemeClr val="bg2"/>
                </a:solidFill>
              </a:defRPr>
            </a:lvl1pPr>
          </a:lstStyle>
          <a:p>
            <a:pPr lvl="0"/>
            <a:r>
              <a:rPr lang="en-GB" noProof="0"/>
              <a:t>Drag picture to placeholder or click icon to add</a:t>
            </a:r>
            <a:endParaRPr lang="en-GB" noProof="0" dirty="0"/>
          </a:p>
        </p:txBody>
      </p:sp>
      <p:sp>
        <p:nvSpPr>
          <p:cNvPr id="22" name="Picture Placeholder 3"/>
          <p:cNvSpPr>
            <a:spLocks noGrp="1"/>
          </p:cNvSpPr>
          <p:nvPr>
            <p:ph type="pic" sz="quarter" idx="11"/>
          </p:nvPr>
        </p:nvSpPr>
        <p:spPr>
          <a:xfrm>
            <a:off x="6126854" y="1437276"/>
            <a:ext cx="2932705" cy="2615202"/>
          </a:xfrm>
          <a:prstGeom prst="rect">
            <a:avLst/>
          </a:prstGeom>
        </p:spPr>
        <p:txBody>
          <a:bodyPr tIns="936000" anchor="ctr"/>
          <a:lstStyle>
            <a:lvl1pPr marL="0" indent="0" algn="ctr">
              <a:buNone/>
              <a:defRPr sz="1350">
                <a:solidFill>
                  <a:schemeClr val="bg2"/>
                </a:solidFill>
              </a:defRPr>
            </a:lvl1pPr>
          </a:lstStyle>
          <a:p>
            <a:pPr lvl="0"/>
            <a:r>
              <a:rPr lang="en-GB" noProof="0"/>
              <a:t>Drag picture to placeholder or click icon to add</a:t>
            </a:r>
            <a:endParaRPr lang="en-GB" noProof="0" dirty="0"/>
          </a:p>
        </p:txBody>
      </p:sp>
      <p:sp>
        <p:nvSpPr>
          <p:cNvPr id="17" name="Subtitle 2"/>
          <p:cNvSpPr>
            <a:spLocks noGrp="1"/>
          </p:cNvSpPr>
          <p:nvPr>
            <p:ph type="subTitle" idx="1"/>
          </p:nvPr>
        </p:nvSpPr>
        <p:spPr>
          <a:xfrm>
            <a:off x="585399" y="337213"/>
            <a:ext cx="7958526" cy="806302"/>
          </a:xfrm>
          <a:prstGeom prst="rect">
            <a:avLst/>
          </a:prstGeom>
        </p:spPr>
        <p:txBody>
          <a:bodyPr anchor="ctr">
            <a:normAutofit/>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chemeClr val="bg1"/>
                </a:solidFill>
                <a:latin typeface="+mj-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GB" dirty="0"/>
          </a:p>
        </p:txBody>
      </p:sp>
      <p:sp>
        <p:nvSpPr>
          <p:cNvPr id="18" name="Text Placeholder 4"/>
          <p:cNvSpPr>
            <a:spLocks noGrp="1"/>
          </p:cNvSpPr>
          <p:nvPr>
            <p:ph type="body" sz="quarter" idx="13"/>
          </p:nvPr>
        </p:nvSpPr>
        <p:spPr>
          <a:xfrm>
            <a:off x="336606" y="1765300"/>
            <a:ext cx="2356588" cy="1982340"/>
          </a:xfrm>
          <a:prstGeom prst="rect">
            <a:avLst/>
          </a:prstGeom>
        </p:spPr>
        <p:txBody>
          <a:bodyPr anchor="ctr">
            <a:normAutofit/>
          </a:bodyPr>
          <a:lstStyle>
            <a:lvl1pPr marL="0" indent="0" algn="ctr">
              <a:lnSpc>
                <a:spcPct val="120000"/>
              </a:lnSpc>
              <a:buNone/>
              <a:defRPr sz="1200" spc="0" baseline="0">
                <a:solidFill>
                  <a:schemeClr val="tx1"/>
                </a:solidFill>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GB"/>
              <a:t>Click to edit Master text styles</a:t>
            </a:r>
          </a:p>
        </p:txBody>
      </p:sp>
      <p:sp>
        <p:nvSpPr>
          <p:cNvPr id="23" name="Text Placeholder 4"/>
          <p:cNvSpPr>
            <a:spLocks noGrp="1"/>
          </p:cNvSpPr>
          <p:nvPr>
            <p:ph type="body" sz="quarter" idx="15"/>
          </p:nvPr>
        </p:nvSpPr>
        <p:spPr>
          <a:xfrm>
            <a:off x="6407534" y="4486275"/>
            <a:ext cx="2386012" cy="1955822"/>
          </a:xfrm>
          <a:prstGeom prst="rect">
            <a:avLst/>
          </a:prstGeom>
        </p:spPr>
        <p:txBody>
          <a:bodyPr anchor="ctr">
            <a:normAutofit/>
          </a:bodyPr>
          <a:lstStyle>
            <a:lvl1pPr marL="0" indent="0" algn="ctr">
              <a:lnSpc>
                <a:spcPct val="120000"/>
              </a:lnSpc>
              <a:buNone/>
              <a:defRPr sz="1200" spc="0" baseline="0">
                <a:solidFill>
                  <a:schemeClr val="tx1"/>
                </a:solidFill>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GB"/>
              <a:t>Click to edit Master text styles</a:t>
            </a:r>
          </a:p>
        </p:txBody>
      </p:sp>
      <p:sp>
        <p:nvSpPr>
          <p:cNvPr id="24" name="Text Placeholder 4"/>
          <p:cNvSpPr>
            <a:spLocks noGrp="1"/>
          </p:cNvSpPr>
          <p:nvPr>
            <p:ph type="body" sz="quarter" idx="17"/>
          </p:nvPr>
        </p:nvSpPr>
        <p:spPr>
          <a:xfrm>
            <a:off x="3339663" y="1765300"/>
            <a:ext cx="2356588" cy="1982340"/>
          </a:xfrm>
          <a:prstGeom prst="rect">
            <a:avLst/>
          </a:prstGeom>
        </p:spPr>
        <p:txBody>
          <a:bodyPr anchor="ctr">
            <a:normAutofit/>
          </a:bodyPr>
          <a:lstStyle>
            <a:lvl1pPr marL="0" indent="0" algn="ctr">
              <a:lnSpc>
                <a:spcPct val="120000"/>
              </a:lnSpc>
              <a:buNone/>
              <a:defRPr sz="1200" spc="0" baseline="0">
                <a:solidFill>
                  <a:schemeClr val="tx1"/>
                </a:solidFill>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GB"/>
              <a:t>Click to edit Master text styles</a:t>
            </a:r>
          </a:p>
        </p:txBody>
      </p:sp>
    </p:spTree>
    <p:extLst>
      <p:ext uri="{BB962C8B-B14F-4D97-AF65-F5344CB8AC3E}">
        <p14:creationId xmlns:p14="http://schemas.microsoft.com/office/powerpoint/2010/main" val="248154281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ustomise montage">
    <p:spTree>
      <p:nvGrpSpPr>
        <p:cNvPr id="1" name=""/>
        <p:cNvGrpSpPr/>
        <p:nvPr/>
      </p:nvGrpSpPr>
      <p:grpSpPr>
        <a:xfrm>
          <a:off x="0" y="0"/>
          <a:ext cx="0" cy="0"/>
          <a:chOff x="0" y="0"/>
          <a:chExt cx="0" cy="0"/>
        </a:xfrm>
      </p:grpSpPr>
      <p:sp>
        <p:nvSpPr>
          <p:cNvPr id="15" name="Rectangle 14"/>
          <p:cNvSpPr/>
          <p:nvPr/>
        </p:nvSpPr>
        <p:spPr>
          <a:xfrm>
            <a:off x="88900" y="88900"/>
            <a:ext cx="8966200" cy="1257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350" dirty="0"/>
          </a:p>
        </p:txBody>
      </p:sp>
      <p:sp>
        <p:nvSpPr>
          <p:cNvPr id="18" name="Picture Placeholder 3"/>
          <p:cNvSpPr>
            <a:spLocks noGrp="1"/>
          </p:cNvSpPr>
          <p:nvPr>
            <p:ph type="pic" sz="quarter" idx="11"/>
          </p:nvPr>
        </p:nvSpPr>
        <p:spPr>
          <a:xfrm>
            <a:off x="88896" y="1437277"/>
            <a:ext cx="2930957" cy="2609834"/>
          </a:xfrm>
          <a:prstGeom prst="rect">
            <a:avLst/>
          </a:prstGeom>
          <a:solidFill>
            <a:schemeClr val="bg2"/>
          </a:solidFill>
        </p:spPr>
        <p:txBody>
          <a:bodyPr tIns="936000" anchor="ctr"/>
          <a:lstStyle>
            <a:lvl1pPr marL="0" indent="0" algn="ctr">
              <a:buNone/>
              <a:defRPr sz="1350">
                <a:solidFill>
                  <a:schemeClr val="bg2"/>
                </a:solidFill>
              </a:defRPr>
            </a:lvl1pPr>
          </a:lstStyle>
          <a:p>
            <a:pPr lvl="0"/>
            <a:r>
              <a:rPr lang="en-GB" noProof="0"/>
              <a:t>Drag picture to placeholder or click icon to add</a:t>
            </a:r>
            <a:endParaRPr lang="en-GB" noProof="0" dirty="0"/>
          </a:p>
        </p:txBody>
      </p:sp>
      <p:sp>
        <p:nvSpPr>
          <p:cNvPr id="13" name="Picture Placeholder 3"/>
          <p:cNvSpPr>
            <a:spLocks noGrp="1"/>
          </p:cNvSpPr>
          <p:nvPr>
            <p:ph type="pic" sz="quarter" idx="16"/>
          </p:nvPr>
        </p:nvSpPr>
        <p:spPr>
          <a:xfrm>
            <a:off x="3108748" y="4138184"/>
            <a:ext cx="2930958" cy="2623349"/>
          </a:xfrm>
          <a:prstGeom prst="rect">
            <a:avLst/>
          </a:prstGeom>
          <a:solidFill>
            <a:schemeClr val="bg2"/>
          </a:solidFill>
        </p:spPr>
        <p:txBody>
          <a:bodyPr tIns="936000" anchor="ctr"/>
          <a:lstStyle>
            <a:lvl1pPr marL="0" indent="0" algn="ctr">
              <a:buNone/>
              <a:defRPr sz="1350">
                <a:solidFill>
                  <a:schemeClr val="bg2"/>
                </a:solidFill>
              </a:defRPr>
            </a:lvl1pPr>
          </a:lstStyle>
          <a:p>
            <a:pPr lvl="0"/>
            <a:r>
              <a:rPr lang="en-GB" noProof="0"/>
              <a:t>Drag picture to placeholder or click icon to add</a:t>
            </a:r>
            <a:endParaRPr lang="en-GB" noProof="0" dirty="0"/>
          </a:p>
        </p:txBody>
      </p:sp>
      <p:sp>
        <p:nvSpPr>
          <p:cNvPr id="16" name="Picture Placeholder 3"/>
          <p:cNvSpPr>
            <a:spLocks noGrp="1"/>
          </p:cNvSpPr>
          <p:nvPr>
            <p:ph type="pic" sz="quarter" idx="17"/>
          </p:nvPr>
        </p:nvSpPr>
        <p:spPr>
          <a:xfrm>
            <a:off x="6128602" y="4136006"/>
            <a:ext cx="2926501" cy="2625528"/>
          </a:xfrm>
          <a:prstGeom prst="rect">
            <a:avLst/>
          </a:prstGeom>
          <a:solidFill>
            <a:schemeClr val="bg2"/>
          </a:solidFill>
        </p:spPr>
        <p:txBody>
          <a:bodyPr tIns="936000" anchor="ctr"/>
          <a:lstStyle>
            <a:lvl1pPr marL="0" indent="0" algn="ctr">
              <a:buNone/>
              <a:defRPr sz="1350">
                <a:solidFill>
                  <a:schemeClr val="bg2"/>
                </a:solidFill>
              </a:defRPr>
            </a:lvl1pPr>
          </a:lstStyle>
          <a:p>
            <a:pPr lvl="0"/>
            <a:r>
              <a:rPr lang="en-GB" noProof="0"/>
              <a:t>Drag picture to placeholder or click icon to add</a:t>
            </a:r>
            <a:endParaRPr lang="en-GB" noProof="0" dirty="0"/>
          </a:p>
        </p:txBody>
      </p:sp>
      <p:sp>
        <p:nvSpPr>
          <p:cNvPr id="17" name="Picture Placeholder 3"/>
          <p:cNvSpPr>
            <a:spLocks noGrp="1"/>
          </p:cNvSpPr>
          <p:nvPr>
            <p:ph type="pic" sz="quarter" idx="18"/>
          </p:nvPr>
        </p:nvSpPr>
        <p:spPr>
          <a:xfrm>
            <a:off x="3108750" y="1437276"/>
            <a:ext cx="2930956" cy="2609833"/>
          </a:xfrm>
          <a:prstGeom prst="rect">
            <a:avLst/>
          </a:prstGeom>
          <a:solidFill>
            <a:schemeClr val="bg2"/>
          </a:solidFill>
        </p:spPr>
        <p:txBody>
          <a:bodyPr tIns="936000" anchor="ctr"/>
          <a:lstStyle>
            <a:lvl1pPr marL="0" indent="0" algn="ctr">
              <a:buNone/>
              <a:defRPr sz="1350">
                <a:solidFill>
                  <a:schemeClr val="bg2"/>
                </a:solidFill>
              </a:defRPr>
            </a:lvl1pPr>
          </a:lstStyle>
          <a:p>
            <a:pPr lvl="0"/>
            <a:r>
              <a:rPr lang="en-GB" noProof="0"/>
              <a:t>Drag picture to placeholder or click icon to add</a:t>
            </a:r>
            <a:endParaRPr lang="en-GB" noProof="0" dirty="0"/>
          </a:p>
        </p:txBody>
      </p:sp>
      <p:sp>
        <p:nvSpPr>
          <p:cNvPr id="19" name="Picture Placeholder 3"/>
          <p:cNvSpPr>
            <a:spLocks noGrp="1"/>
          </p:cNvSpPr>
          <p:nvPr>
            <p:ph type="pic" sz="quarter" idx="19"/>
          </p:nvPr>
        </p:nvSpPr>
        <p:spPr>
          <a:xfrm>
            <a:off x="6128602" y="1437276"/>
            <a:ext cx="2926502" cy="2609833"/>
          </a:xfrm>
          <a:prstGeom prst="rect">
            <a:avLst/>
          </a:prstGeom>
          <a:solidFill>
            <a:schemeClr val="bg2"/>
          </a:solidFill>
        </p:spPr>
        <p:txBody>
          <a:bodyPr tIns="936000" anchor="ctr"/>
          <a:lstStyle>
            <a:lvl1pPr marL="0" indent="0" algn="ctr">
              <a:buNone/>
              <a:defRPr sz="1350">
                <a:solidFill>
                  <a:schemeClr val="bg2"/>
                </a:solidFill>
              </a:defRPr>
            </a:lvl1pPr>
          </a:lstStyle>
          <a:p>
            <a:pPr lvl="0"/>
            <a:r>
              <a:rPr lang="en-GB" noProof="0"/>
              <a:t>Drag picture to placeholder or click icon to add</a:t>
            </a:r>
            <a:endParaRPr lang="en-GB" noProof="0" dirty="0"/>
          </a:p>
        </p:txBody>
      </p:sp>
      <p:sp>
        <p:nvSpPr>
          <p:cNvPr id="22" name="Picture Placeholder 3"/>
          <p:cNvSpPr>
            <a:spLocks noGrp="1"/>
          </p:cNvSpPr>
          <p:nvPr>
            <p:ph type="pic" sz="quarter" idx="20"/>
          </p:nvPr>
        </p:nvSpPr>
        <p:spPr>
          <a:xfrm>
            <a:off x="88897" y="4138188"/>
            <a:ext cx="2930955" cy="2628878"/>
          </a:xfrm>
          <a:prstGeom prst="rect">
            <a:avLst/>
          </a:prstGeom>
          <a:solidFill>
            <a:schemeClr val="bg2"/>
          </a:solidFill>
        </p:spPr>
        <p:txBody>
          <a:bodyPr tIns="936000" anchor="ctr"/>
          <a:lstStyle>
            <a:lvl1pPr marL="0" indent="0" algn="ctr">
              <a:buNone/>
              <a:defRPr sz="1350">
                <a:solidFill>
                  <a:schemeClr val="bg2"/>
                </a:solidFill>
              </a:defRPr>
            </a:lvl1pPr>
          </a:lstStyle>
          <a:p>
            <a:pPr lvl="0"/>
            <a:r>
              <a:rPr lang="en-GB" noProof="0"/>
              <a:t>Drag picture to placeholder or click icon to add</a:t>
            </a:r>
            <a:endParaRPr lang="en-GB" noProof="0" dirty="0"/>
          </a:p>
        </p:txBody>
      </p:sp>
      <p:sp>
        <p:nvSpPr>
          <p:cNvPr id="14" name="Text Placeholder 4"/>
          <p:cNvSpPr>
            <a:spLocks noGrp="1"/>
          </p:cNvSpPr>
          <p:nvPr>
            <p:ph type="body" sz="quarter" idx="15"/>
          </p:nvPr>
        </p:nvSpPr>
        <p:spPr>
          <a:xfrm>
            <a:off x="366204" y="4473576"/>
            <a:ext cx="2386012" cy="1943060"/>
          </a:xfrm>
          <a:prstGeom prst="rect">
            <a:avLst/>
          </a:prstGeom>
        </p:spPr>
        <p:txBody>
          <a:bodyPr anchor="ctr">
            <a:normAutofit/>
          </a:bodyPr>
          <a:lstStyle>
            <a:lvl1pPr marL="0" indent="0" algn="ctr">
              <a:lnSpc>
                <a:spcPct val="120000"/>
              </a:lnSpc>
              <a:buNone/>
              <a:defRPr sz="1200" spc="0" baseline="0">
                <a:solidFill>
                  <a:schemeClr val="tx1"/>
                </a:solidFill>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GB"/>
              <a:t>Click to edit Master text styles</a:t>
            </a:r>
          </a:p>
        </p:txBody>
      </p:sp>
      <p:sp>
        <p:nvSpPr>
          <p:cNvPr id="23" name="Text Placeholder 4"/>
          <p:cNvSpPr>
            <a:spLocks noGrp="1"/>
          </p:cNvSpPr>
          <p:nvPr>
            <p:ph type="body" sz="quarter" idx="21"/>
          </p:nvPr>
        </p:nvSpPr>
        <p:spPr>
          <a:xfrm>
            <a:off x="366204" y="1762733"/>
            <a:ext cx="2386012" cy="1943060"/>
          </a:xfrm>
          <a:prstGeom prst="rect">
            <a:avLst/>
          </a:prstGeom>
        </p:spPr>
        <p:txBody>
          <a:bodyPr anchor="ctr">
            <a:normAutofit/>
          </a:bodyPr>
          <a:lstStyle>
            <a:lvl1pPr marL="0" indent="0" algn="ctr">
              <a:lnSpc>
                <a:spcPct val="120000"/>
              </a:lnSpc>
              <a:buNone/>
              <a:defRPr sz="1200" spc="0" baseline="0">
                <a:solidFill>
                  <a:schemeClr val="tx1"/>
                </a:solidFill>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GB"/>
              <a:t>Click to edit Master text styles</a:t>
            </a:r>
          </a:p>
        </p:txBody>
      </p:sp>
      <p:sp>
        <p:nvSpPr>
          <p:cNvPr id="24" name="Text Placeholder 4"/>
          <p:cNvSpPr>
            <a:spLocks noGrp="1"/>
          </p:cNvSpPr>
          <p:nvPr>
            <p:ph type="body" sz="quarter" idx="22"/>
          </p:nvPr>
        </p:nvSpPr>
        <p:spPr>
          <a:xfrm>
            <a:off x="3377748" y="4473576"/>
            <a:ext cx="2386012" cy="1943060"/>
          </a:xfrm>
          <a:prstGeom prst="rect">
            <a:avLst/>
          </a:prstGeom>
        </p:spPr>
        <p:txBody>
          <a:bodyPr anchor="ctr">
            <a:normAutofit/>
          </a:bodyPr>
          <a:lstStyle>
            <a:lvl1pPr marL="0" indent="0" algn="ctr">
              <a:lnSpc>
                <a:spcPct val="120000"/>
              </a:lnSpc>
              <a:buNone/>
              <a:defRPr sz="1200" spc="0" baseline="0">
                <a:solidFill>
                  <a:schemeClr val="tx1"/>
                </a:solidFill>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GB"/>
              <a:t>Click to edit Master text styles</a:t>
            </a:r>
          </a:p>
        </p:txBody>
      </p:sp>
      <p:sp>
        <p:nvSpPr>
          <p:cNvPr id="25" name="Text Placeholder 4"/>
          <p:cNvSpPr>
            <a:spLocks noGrp="1"/>
          </p:cNvSpPr>
          <p:nvPr>
            <p:ph type="body" sz="quarter" idx="23"/>
          </p:nvPr>
        </p:nvSpPr>
        <p:spPr>
          <a:xfrm>
            <a:off x="3377748" y="1762733"/>
            <a:ext cx="2386012" cy="1943060"/>
          </a:xfrm>
          <a:prstGeom prst="rect">
            <a:avLst/>
          </a:prstGeom>
        </p:spPr>
        <p:txBody>
          <a:bodyPr anchor="ctr">
            <a:normAutofit/>
          </a:bodyPr>
          <a:lstStyle>
            <a:lvl1pPr marL="0" indent="0" algn="ctr">
              <a:lnSpc>
                <a:spcPct val="120000"/>
              </a:lnSpc>
              <a:buNone/>
              <a:defRPr sz="1200" spc="0" baseline="0">
                <a:solidFill>
                  <a:schemeClr val="tx1"/>
                </a:solidFill>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GB"/>
              <a:t>Click to edit Master text styles</a:t>
            </a:r>
          </a:p>
        </p:txBody>
      </p:sp>
      <p:sp>
        <p:nvSpPr>
          <p:cNvPr id="26" name="Text Placeholder 4"/>
          <p:cNvSpPr>
            <a:spLocks noGrp="1"/>
          </p:cNvSpPr>
          <p:nvPr>
            <p:ph type="body" sz="quarter" idx="24"/>
          </p:nvPr>
        </p:nvSpPr>
        <p:spPr>
          <a:xfrm>
            <a:off x="6406698" y="4473576"/>
            <a:ext cx="2386012" cy="1943060"/>
          </a:xfrm>
          <a:prstGeom prst="rect">
            <a:avLst/>
          </a:prstGeom>
        </p:spPr>
        <p:txBody>
          <a:bodyPr anchor="ctr">
            <a:normAutofit/>
          </a:bodyPr>
          <a:lstStyle>
            <a:lvl1pPr marL="0" indent="0" algn="ctr">
              <a:lnSpc>
                <a:spcPct val="120000"/>
              </a:lnSpc>
              <a:buNone/>
              <a:defRPr sz="1200" spc="0" baseline="0">
                <a:solidFill>
                  <a:schemeClr val="tx1"/>
                </a:solidFill>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GB"/>
              <a:t>Click to edit Master text styles</a:t>
            </a:r>
          </a:p>
        </p:txBody>
      </p:sp>
      <p:sp>
        <p:nvSpPr>
          <p:cNvPr id="27" name="Text Placeholder 4"/>
          <p:cNvSpPr>
            <a:spLocks noGrp="1"/>
          </p:cNvSpPr>
          <p:nvPr>
            <p:ph type="body" sz="quarter" idx="25"/>
          </p:nvPr>
        </p:nvSpPr>
        <p:spPr>
          <a:xfrm>
            <a:off x="6406698" y="1762733"/>
            <a:ext cx="2386012" cy="1943060"/>
          </a:xfrm>
          <a:prstGeom prst="rect">
            <a:avLst/>
          </a:prstGeom>
        </p:spPr>
        <p:txBody>
          <a:bodyPr anchor="ctr">
            <a:normAutofit/>
          </a:bodyPr>
          <a:lstStyle>
            <a:lvl1pPr marL="0" indent="0" algn="ctr">
              <a:lnSpc>
                <a:spcPct val="120000"/>
              </a:lnSpc>
              <a:buNone/>
              <a:defRPr sz="1200" spc="0" baseline="0">
                <a:solidFill>
                  <a:schemeClr val="tx1"/>
                </a:solidFill>
              </a:defRPr>
            </a:lvl1pPr>
            <a:lvl2pPr marL="342900" indent="0" algn="ctr">
              <a:buNone/>
              <a:defRPr sz="1350">
                <a:solidFill>
                  <a:schemeClr val="bg1"/>
                </a:solidFill>
              </a:defRPr>
            </a:lvl2pPr>
            <a:lvl3pPr marL="685800" indent="0" algn="ctr">
              <a:buNone/>
              <a:defRPr sz="1200">
                <a:solidFill>
                  <a:schemeClr val="bg1"/>
                </a:solidFill>
              </a:defRPr>
            </a:lvl3pPr>
            <a:lvl4pPr marL="1028700" indent="0" algn="ctr">
              <a:buNone/>
              <a:defRPr sz="1050">
                <a:solidFill>
                  <a:schemeClr val="bg1"/>
                </a:solidFill>
              </a:defRPr>
            </a:lvl4pPr>
            <a:lvl5pPr marL="1371600" indent="0" algn="ctr">
              <a:buNone/>
              <a:defRPr sz="1050">
                <a:solidFill>
                  <a:schemeClr val="bg1"/>
                </a:solidFill>
              </a:defRPr>
            </a:lvl5pPr>
          </a:lstStyle>
          <a:p>
            <a:pPr lvl="0"/>
            <a:r>
              <a:rPr lang="en-GB"/>
              <a:t>Click to edit Master text styles</a:t>
            </a:r>
          </a:p>
        </p:txBody>
      </p:sp>
      <p:sp>
        <p:nvSpPr>
          <p:cNvPr id="20" name="Subtitle 2"/>
          <p:cNvSpPr>
            <a:spLocks noGrp="1"/>
          </p:cNvSpPr>
          <p:nvPr>
            <p:ph type="subTitle" idx="1"/>
          </p:nvPr>
        </p:nvSpPr>
        <p:spPr>
          <a:xfrm>
            <a:off x="585399" y="337213"/>
            <a:ext cx="7958526" cy="806302"/>
          </a:xfrm>
          <a:prstGeom prst="rect">
            <a:avLst/>
          </a:prstGeom>
        </p:spPr>
        <p:txBody>
          <a:bodyPr anchor="ctr">
            <a:normAutofit/>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chemeClr val="bg1"/>
                </a:solidFill>
                <a:latin typeface="+mj-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GB" dirty="0"/>
          </a:p>
        </p:txBody>
      </p:sp>
    </p:spTree>
    <p:extLst>
      <p:ext uri="{BB962C8B-B14F-4D97-AF65-F5344CB8AC3E}">
        <p14:creationId xmlns:p14="http://schemas.microsoft.com/office/powerpoint/2010/main" val="399936323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ext and photo">
    <p:spTree>
      <p:nvGrpSpPr>
        <p:cNvPr id="1" name=""/>
        <p:cNvGrpSpPr/>
        <p:nvPr/>
      </p:nvGrpSpPr>
      <p:grpSpPr>
        <a:xfrm>
          <a:off x="0" y="0"/>
          <a:ext cx="0" cy="0"/>
          <a:chOff x="0" y="0"/>
          <a:chExt cx="0" cy="0"/>
        </a:xfrm>
      </p:grpSpPr>
      <p:sp>
        <p:nvSpPr>
          <p:cNvPr id="5" name="Rectangle 4"/>
          <p:cNvSpPr/>
          <p:nvPr/>
        </p:nvSpPr>
        <p:spPr>
          <a:xfrm>
            <a:off x="88900" y="88900"/>
            <a:ext cx="8966200" cy="1257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350" dirty="0"/>
          </a:p>
        </p:txBody>
      </p:sp>
      <p:pic>
        <p:nvPicPr>
          <p:cNvPr id="6" name="Picture 2"/>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173538" y="5800725"/>
            <a:ext cx="7969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Picture Placeholder 3"/>
          <p:cNvSpPr>
            <a:spLocks noGrp="1"/>
          </p:cNvSpPr>
          <p:nvPr>
            <p:ph type="pic" sz="quarter" idx="10"/>
          </p:nvPr>
        </p:nvSpPr>
        <p:spPr>
          <a:xfrm>
            <a:off x="4621155" y="1771651"/>
            <a:ext cx="4022102" cy="3729683"/>
          </a:xfrm>
          <a:prstGeom prst="rect">
            <a:avLst/>
          </a:prstGeom>
        </p:spPr>
        <p:txBody>
          <a:bodyPr anchor="ctr"/>
          <a:lstStyle>
            <a:lvl1pPr marL="0" indent="0" algn="ctr">
              <a:buNone/>
              <a:defRPr>
                <a:solidFill>
                  <a:schemeClr val="bg2"/>
                </a:solidFill>
              </a:defRPr>
            </a:lvl1pPr>
          </a:lstStyle>
          <a:p>
            <a:pPr lvl="0"/>
            <a:endParaRPr lang="en-GB" noProof="0" dirty="0"/>
          </a:p>
          <a:p>
            <a:pPr lvl="0"/>
            <a:endParaRPr lang="en-GB" noProof="0" dirty="0"/>
          </a:p>
          <a:p>
            <a:pPr lvl="0"/>
            <a:r>
              <a:rPr lang="en-GB" noProof="0" dirty="0"/>
              <a:t>Photo</a:t>
            </a:r>
          </a:p>
        </p:txBody>
      </p:sp>
      <p:sp>
        <p:nvSpPr>
          <p:cNvPr id="16" name="Text Placeholder 4"/>
          <p:cNvSpPr>
            <a:spLocks noGrp="1"/>
          </p:cNvSpPr>
          <p:nvPr>
            <p:ph type="body" sz="quarter" idx="16"/>
          </p:nvPr>
        </p:nvSpPr>
        <p:spPr>
          <a:xfrm>
            <a:off x="500743" y="1771650"/>
            <a:ext cx="4022102" cy="3729684"/>
          </a:xfrm>
          <a:prstGeom prst="rect">
            <a:avLst/>
          </a:prstGeom>
        </p:spPr>
        <p:txBody>
          <a:bodyPr numCol="1" spcCol="0">
            <a:normAutofit/>
          </a:bodyPr>
          <a:lstStyle>
            <a:lvl1pPr marL="0" indent="0">
              <a:lnSpc>
                <a:spcPct val="110000"/>
              </a:lnSpc>
              <a:buNone/>
              <a:defRPr sz="1100"/>
            </a:lvl1pPr>
            <a:lvl2pPr marL="342900" indent="0">
              <a:buNone/>
              <a:defRPr sz="900"/>
            </a:lvl2pPr>
            <a:lvl3pPr marL="685800" indent="0">
              <a:buNone/>
              <a:defRPr sz="900"/>
            </a:lvl3pPr>
            <a:lvl4pPr marL="1028700" indent="0">
              <a:buNone/>
              <a:defRPr sz="900"/>
            </a:lvl4pPr>
            <a:lvl5pPr marL="1371600" indent="0">
              <a:buNone/>
              <a:defRPr sz="900"/>
            </a:lvl5pPr>
          </a:lstStyle>
          <a:p>
            <a:endParaRPr lang="en-GB" dirty="0"/>
          </a:p>
        </p:txBody>
      </p:sp>
      <p:sp>
        <p:nvSpPr>
          <p:cNvPr id="21" name="Subtitle 2"/>
          <p:cNvSpPr>
            <a:spLocks noGrp="1"/>
          </p:cNvSpPr>
          <p:nvPr>
            <p:ph type="subTitle" idx="1"/>
          </p:nvPr>
        </p:nvSpPr>
        <p:spPr>
          <a:xfrm>
            <a:off x="585399" y="337213"/>
            <a:ext cx="7958526" cy="806302"/>
          </a:xfrm>
          <a:prstGeom prst="rect">
            <a:avLst/>
          </a:prstGeom>
        </p:spPr>
        <p:txBody>
          <a:bodyPr anchor="ctr">
            <a:normAutofit/>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chemeClr val="bg1"/>
                </a:solidFill>
                <a:latin typeface="+mj-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GB" dirty="0"/>
          </a:p>
        </p:txBody>
      </p:sp>
    </p:spTree>
    <p:extLst>
      <p:ext uri="{BB962C8B-B14F-4D97-AF65-F5344CB8AC3E}">
        <p14:creationId xmlns:p14="http://schemas.microsoft.com/office/powerpoint/2010/main" val="402209168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Photo wide">
    <p:spTree>
      <p:nvGrpSpPr>
        <p:cNvPr id="1" name=""/>
        <p:cNvGrpSpPr/>
        <p:nvPr/>
      </p:nvGrpSpPr>
      <p:grpSpPr>
        <a:xfrm>
          <a:off x="0" y="0"/>
          <a:ext cx="0" cy="0"/>
          <a:chOff x="0" y="0"/>
          <a:chExt cx="0" cy="0"/>
        </a:xfrm>
      </p:grpSpPr>
      <p:sp>
        <p:nvSpPr>
          <p:cNvPr id="4" name="Rectangle 3"/>
          <p:cNvSpPr/>
          <p:nvPr/>
        </p:nvSpPr>
        <p:spPr>
          <a:xfrm>
            <a:off x="88900" y="88900"/>
            <a:ext cx="8966200" cy="1257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350" dirty="0"/>
          </a:p>
        </p:txBody>
      </p:sp>
      <p:pic>
        <p:nvPicPr>
          <p:cNvPr id="5" name="Picture 2"/>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173538" y="5800725"/>
            <a:ext cx="7969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Picture Placeholder 3"/>
          <p:cNvSpPr>
            <a:spLocks noGrp="1"/>
          </p:cNvSpPr>
          <p:nvPr>
            <p:ph type="pic" sz="quarter" idx="17"/>
          </p:nvPr>
        </p:nvSpPr>
        <p:spPr>
          <a:xfrm>
            <a:off x="498336" y="1771651"/>
            <a:ext cx="8144921" cy="3729684"/>
          </a:xfrm>
          <a:prstGeom prst="rect">
            <a:avLst/>
          </a:prstGeom>
        </p:spPr>
        <p:txBody>
          <a:bodyPr anchor="ctr"/>
          <a:lstStyle>
            <a:lvl1pPr marL="0" indent="0" algn="ctr">
              <a:buNone/>
              <a:defRPr>
                <a:solidFill>
                  <a:schemeClr val="bg2"/>
                </a:solidFill>
              </a:defRPr>
            </a:lvl1pPr>
          </a:lstStyle>
          <a:p>
            <a:pPr lvl="0"/>
            <a:endParaRPr lang="en-GB" noProof="0" dirty="0"/>
          </a:p>
          <a:p>
            <a:pPr lvl="0"/>
            <a:endParaRPr lang="en-GB" noProof="0" dirty="0"/>
          </a:p>
          <a:p>
            <a:pPr lvl="0"/>
            <a:r>
              <a:rPr lang="en-GB" noProof="0" dirty="0"/>
              <a:t>Photo</a:t>
            </a:r>
          </a:p>
        </p:txBody>
      </p:sp>
      <p:sp>
        <p:nvSpPr>
          <p:cNvPr id="20" name="Subtitle 2"/>
          <p:cNvSpPr>
            <a:spLocks noGrp="1"/>
          </p:cNvSpPr>
          <p:nvPr>
            <p:ph type="subTitle" idx="1"/>
          </p:nvPr>
        </p:nvSpPr>
        <p:spPr>
          <a:xfrm>
            <a:off x="585399" y="337213"/>
            <a:ext cx="7958526" cy="806302"/>
          </a:xfrm>
          <a:prstGeom prst="rect">
            <a:avLst/>
          </a:prstGeom>
        </p:spPr>
        <p:txBody>
          <a:bodyPr anchor="ctr">
            <a:normAutofit/>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chemeClr val="bg1"/>
                </a:solidFill>
                <a:latin typeface="+mj-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GB" dirty="0"/>
          </a:p>
        </p:txBody>
      </p:sp>
    </p:spTree>
    <p:extLst>
      <p:ext uri="{BB962C8B-B14F-4D97-AF65-F5344CB8AC3E}">
        <p14:creationId xmlns:p14="http://schemas.microsoft.com/office/powerpoint/2010/main" val="138539721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2 Photo">
    <p:spTree>
      <p:nvGrpSpPr>
        <p:cNvPr id="1" name=""/>
        <p:cNvGrpSpPr/>
        <p:nvPr/>
      </p:nvGrpSpPr>
      <p:grpSpPr>
        <a:xfrm>
          <a:off x="0" y="0"/>
          <a:ext cx="0" cy="0"/>
          <a:chOff x="0" y="0"/>
          <a:chExt cx="0" cy="0"/>
        </a:xfrm>
      </p:grpSpPr>
      <p:sp>
        <p:nvSpPr>
          <p:cNvPr id="5" name="Rectangle 4"/>
          <p:cNvSpPr/>
          <p:nvPr/>
        </p:nvSpPr>
        <p:spPr>
          <a:xfrm>
            <a:off x="88900" y="88900"/>
            <a:ext cx="8966200" cy="1257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350" dirty="0"/>
          </a:p>
        </p:txBody>
      </p:sp>
      <p:pic>
        <p:nvPicPr>
          <p:cNvPr id="6" name="Picture 2"/>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173538" y="5800725"/>
            <a:ext cx="7969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Picture Placeholder 3"/>
          <p:cNvSpPr>
            <a:spLocks noGrp="1"/>
          </p:cNvSpPr>
          <p:nvPr>
            <p:ph type="pic" sz="quarter" idx="10"/>
          </p:nvPr>
        </p:nvSpPr>
        <p:spPr>
          <a:xfrm>
            <a:off x="4621155" y="1771651"/>
            <a:ext cx="4022102" cy="3729684"/>
          </a:xfrm>
          <a:prstGeom prst="rect">
            <a:avLst/>
          </a:prstGeom>
        </p:spPr>
        <p:txBody>
          <a:bodyPr anchor="ctr"/>
          <a:lstStyle>
            <a:lvl1pPr marL="0" indent="0" algn="ctr">
              <a:buNone/>
              <a:defRPr>
                <a:solidFill>
                  <a:schemeClr val="bg2"/>
                </a:solidFill>
              </a:defRPr>
            </a:lvl1pPr>
          </a:lstStyle>
          <a:p>
            <a:pPr lvl="0"/>
            <a:endParaRPr lang="en-GB" noProof="0" dirty="0"/>
          </a:p>
          <a:p>
            <a:pPr lvl="0"/>
            <a:endParaRPr lang="en-GB" noProof="0" dirty="0"/>
          </a:p>
          <a:p>
            <a:pPr lvl="0"/>
            <a:r>
              <a:rPr lang="en-GB" noProof="0" dirty="0"/>
              <a:t>Photo</a:t>
            </a:r>
          </a:p>
        </p:txBody>
      </p:sp>
      <p:sp>
        <p:nvSpPr>
          <p:cNvPr id="19" name="Picture Placeholder 3"/>
          <p:cNvSpPr>
            <a:spLocks noGrp="1"/>
          </p:cNvSpPr>
          <p:nvPr>
            <p:ph type="pic" sz="quarter" idx="17"/>
          </p:nvPr>
        </p:nvSpPr>
        <p:spPr>
          <a:xfrm>
            <a:off x="498336" y="1771651"/>
            <a:ext cx="4022102" cy="3729684"/>
          </a:xfrm>
          <a:prstGeom prst="rect">
            <a:avLst/>
          </a:prstGeom>
        </p:spPr>
        <p:txBody>
          <a:bodyPr anchor="ctr"/>
          <a:lstStyle>
            <a:lvl1pPr marL="0" indent="0" algn="ctr">
              <a:buNone/>
              <a:defRPr>
                <a:solidFill>
                  <a:schemeClr val="bg2"/>
                </a:solidFill>
              </a:defRPr>
            </a:lvl1pPr>
          </a:lstStyle>
          <a:p>
            <a:pPr lvl="0"/>
            <a:endParaRPr lang="en-GB" noProof="0" dirty="0"/>
          </a:p>
          <a:p>
            <a:pPr lvl="0"/>
            <a:endParaRPr lang="en-GB" noProof="0" dirty="0"/>
          </a:p>
          <a:p>
            <a:pPr lvl="0"/>
            <a:r>
              <a:rPr lang="en-GB" noProof="0" dirty="0"/>
              <a:t>Photo</a:t>
            </a:r>
          </a:p>
        </p:txBody>
      </p:sp>
      <p:sp>
        <p:nvSpPr>
          <p:cNvPr id="20" name="Subtitle 2"/>
          <p:cNvSpPr>
            <a:spLocks noGrp="1"/>
          </p:cNvSpPr>
          <p:nvPr>
            <p:ph type="subTitle" idx="1"/>
          </p:nvPr>
        </p:nvSpPr>
        <p:spPr>
          <a:xfrm>
            <a:off x="585399" y="337213"/>
            <a:ext cx="7958526" cy="806302"/>
          </a:xfrm>
          <a:prstGeom prst="rect">
            <a:avLst/>
          </a:prstGeom>
        </p:spPr>
        <p:txBody>
          <a:bodyPr anchor="ctr">
            <a:normAutofit/>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chemeClr val="bg1"/>
                </a:solidFill>
                <a:latin typeface="+mj-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GB" dirty="0"/>
          </a:p>
        </p:txBody>
      </p:sp>
    </p:spTree>
    <p:extLst>
      <p:ext uri="{BB962C8B-B14F-4D97-AF65-F5344CB8AC3E}">
        <p14:creationId xmlns:p14="http://schemas.microsoft.com/office/powerpoint/2010/main" val="35886224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UoS aerial">
    <p:spTree>
      <p:nvGrpSpPr>
        <p:cNvPr id="1" name=""/>
        <p:cNvGrpSpPr/>
        <p:nvPr/>
      </p:nvGrpSpPr>
      <p:grpSpPr>
        <a:xfrm>
          <a:off x="0" y="0"/>
          <a:ext cx="0" cy="0"/>
          <a:chOff x="0" y="0"/>
          <a:chExt cx="0" cy="0"/>
        </a:xfrm>
      </p:grpSpPr>
      <p:pic>
        <p:nvPicPr>
          <p:cNvPr id="4" name="Picture 1"/>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0963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2"/>
          <p:cNvGrpSpPr>
            <a:grpSpLocks/>
          </p:cNvGrpSpPr>
          <p:nvPr/>
        </p:nvGrpSpPr>
        <p:grpSpPr bwMode="auto">
          <a:xfrm>
            <a:off x="-7938" y="-84138"/>
            <a:ext cx="9256713" cy="7026276"/>
            <a:chOff x="-9526" y="-84666"/>
            <a:chExt cx="12341224" cy="7027333"/>
          </a:xfrm>
        </p:grpSpPr>
        <p:sp>
          <p:nvSpPr>
            <p:cNvPr id="6" name="Rectangle 5"/>
            <p:cNvSpPr/>
            <p:nvPr/>
          </p:nvSpPr>
          <p:spPr>
            <a:xfrm>
              <a:off x="-9526" y="-84666"/>
              <a:ext cx="12190954" cy="17306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GB" sz="1350" dirty="0"/>
            </a:p>
          </p:txBody>
        </p:sp>
        <p:sp>
          <p:nvSpPr>
            <p:cNvPr id="7" name="Rectangle 6"/>
            <p:cNvSpPr/>
            <p:nvPr/>
          </p:nvSpPr>
          <p:spPr>
            <a:xfrm>
              <a:off x="9523" y="6769603"/>
              <a:ext cx="12190953" cy="17306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GB" sz="1350" dirty="0"/>
            </a:p>
          </p:txBody>
        </p:sp>
        <p:sp>
          <p:nvSpPr>
            <p:cNvPr id="8" name="Rectangle 7"/>
            <p:cNvSpPr/>
            <p:nvPr/>
          </p:nvSpPr>
          <p:spPr>
            <a:xfrm rot="5400000">
              <a:off x="-3380047" y="3358891"/>
              <a:ext cx="6870146" cy="12910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GB" sz="1350" dirty="0"/>
            </a:p>
          </p:txBody>
        </p:sp>
        <p:sp>
          <p:nvSpPr>
            <p:cNvPr id="9" name="Rectangle 8"/>
            <p:cNvSpPr/>
            <p:nvPr/>
          </p:nvSpPr>
          <p:spPr>
            <a:xfrm rot="5400000">
              <a:off x="8766726" y="3293543"/>
              <a:ext cx="6871734" cy="25821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GB" sz="1350" dirty="0"/>
            </a:p>
          </p:txBody>
        </p:sp>
      </p:grpSp>
      <p:pic>
        <p:nvPicPr>
          <p:cNvPr id="10" name="Picture 7"/>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044950" y="5367338"/>
            <a:ext cx="107315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Subtitle 2"/>
          <p:cNvSpPr>
            <a:spLocks noGrp="1"/>
          </p:cNvSpPr>
          <p:nvPr>
            <p:ph type="subTitle" idx="1"/>
          </p:nvPr>
        </p:nvSpPr>
        <p:spPr>
          <a:xfrm>
            <a:off x="1143000" y="3588832"/>
            <a:ext cx="6858000" cy="315118"/>
          </a:xfrm>
          <a:prstGeom prst="rect">
            <a:avLst/>
          </a:prstGeom>
        </p:spPr>
        <p:txBody>
          <a:bodyPr anchor="t"/>
          <a:lstStyle>
            <a:lvl1pPr marL="0" indent="0" algn="ctr">
              <a:buNone/>
              <a:defRPr sz="1200" spc="83"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GB" dirty="0"/>
          </a:p>
        </p:txBody>
      </p:sp>
      <p:sp>
        <p:nvSpPr>
          <p:cNvPr id="37" name="Title 1"/>
          <p:cNvSpPr>
            <a:spLocks noGrp="1"/>
          </p:cNvSpPr>
          <p:nvPr>
            <p:ph type="ctrTitle"/>
          </p:nvPr>
        </p:nvSpPr>
        <p:spPr>
          <a:xfrm>
            <a:off x="1142999" y="1009650"/>
            <a:ext cx="6858001" cy="2419350"/>
          </a:xfrm>
          <a:prstGeom prst="rect">
            <a:avLst/>
          </a:prstGeom>
        </p:spPr>
        <p:txBody>
          <a:bodyPr anchor="b">
            <a:normAutofit/>
          </a:bodyPr>
          <a:lstStyle>
            <a:lvl1pPr algn="ctr">
              <a:defRPr sz="6000" baseline="0">
                <a:solidFill>
                  <a:schemeClr val="bg1"/>
                </a:solidFill>
              </a:defRPr>
            </a:lvl1pPr>
          </a:lstStyle>
          <a:p>
            <a:r>
              <a:rPr lang="en-GB"/>
              <a:t>Click to edit Master title style</a:t>
            </a:r>
            <a:endParaRPr lang="en-GB" dirty="0"/>
          </a:p>
        </p:txBody>
      </p:sp>
    </p:spTree>
    <p:extLst>
      <p:ext uri="{BB962C8B-B14F-4D97-AF65-F5344CB8AC3E}">
        <p14:creationId xmlns:p14="http://schemas.microsoft.com/office/powerpoint/2010/main" val="369256551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ext and Content">
    <p:spTree>
      <p:nvGrpSpPr>
        <p:cNvPr id="1" name=""/>
        <p:cNvGrpSpPr/>
        <p:nvPr/>
      </p:nvGrpSpPr>
      <p:grpSpPr>
        <a:xfrm>
          <a:off x="0" y="0"/>
          <a:ext cx="0" cy="0"/>
          <a:chOff x="0" y="0"/>
          <a:chExt cx="0" cy="0"/>
        </a:xfrm>
      </p:grpSpPr>
      <p:sp>
        <p:nvSpPr>
          <p:cNvPr id="6" name="Rectangle 5"/>
          <p:cNvSpPr/>
          <p:nvPr/>
        </p:nvSpPr>
        <p:spPr>
          <a:xfrm>
            <a:off x="88900" y="88900"/>
            <a:ext cx="8966200" cy="1257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350" dirty="0"/>
          </a:p>
        </p:txBody>
      </p:sp>
      <p:pic>
        <p:nvPicPr>
          <p:cNvPr id="7" name="Picture 2"/>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173538" y="5800725"/>
            <a:ext cx="7969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 Placeholder 4"/>
          <p:cNvSpPr>
            <a:spLocks noGrp="1"/>
          </p:cNvSpPr>
          <p:nvPr>
            <p:ph type="body" sz="quarter" idx="16"/>
          </p:nvPr>
        </p:nvSpPr>
        <p:spPr>
          <a:xfrm>
            <a:off x="500743" y="1771650"/>
            <a:ext cx="4022102" cy="3729684"/>
          </a:xfrm>
          <a:prstGeom prst="rect">
            <a:avLst/>
          </a:prstGeom>
        </p:spPr>
        <p:txBody>
          <a:bodyPr numCol="1" spcCol="0">
            <a:normAutofit/>
          </a:bodyPr>
          <a:lstStyle>
            <a:lvl1pPr marL="0" indent="0">
              <a:lnSpc>
                <a:spcPct val="110000"/>
              </a:lnSpc>
              <a:buNone/>
              <a:defRPr sz="1100"/>
            </a:lvl1pPr>
            <a:lvl2pPr marL="342900" indent="0">
              <a:buNone/>
              <a:defRPr sz="900"/>
            </a:lvl2pPr>
            <a:lvl3pPr marL="685800" indent="0">
              <a:buNone/>
              <a:defRPr sz="900"/>
            </a:lvl3pPr>
            <a:lvl4pPr marL="1028700" indent="0">
              <a:buNone/>
              <a:defRPr sz="900"/>
            </a:lvl4pPr>
            <a:lvl5pPr marL="1371600" indent="0">
              <a:buNone/>
              <a:defRPr sz="900"/>
            </a:lvl5pPr>
          </a:lstStyle>
          <a:p>
            <a:endParaRPr lang="en-GB" dirty="0"/>
          </a:p>
        </p:txBody>
      </p:sp>
      <p:sp>
        <p:nvSpPr>
          <p:cNvPr id="21" name="Subtitle 2"/>
          <p:cNvSpPr>
            <a:spLocks noGrp="1"/>
          </p:cNvSpPr>
          <p:nvPr>
            <p:ph type="subTitle" idx="1"/>
          </p:nvPr>
        </p:nvSpPr>
        <p:spPr>
          <a:xfrm>
            <a:off x="585399" y="337213"/>
            <a:ext cx="7958526" cy="806302"/>
          </a:xfrm>
          <a:prstGeom prst="rect">
            <a:avLst/>
          </a:prstGeom>
        </p:spPr>
        <p:txBody>
          <a:bodyPr anchor="ctr">
            <a:normAutofit/>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chemeClr val="bg1"/>
                </a:solidFill>
                <a:latin typeface="+mj-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GB" dirty="0"/>
          </a:p>
        </p:txBody>
      </p:sp>
      <p:sp>
        <p:nvSpPr>
          <p:cNvPr id="5" name="Content Placeholder 4"/>
          <p:cNvSpPr>
            <a:spLocks noGrp="1"/>
          </p:cNvSpPr>
          <p:nvPr>
            <p:ph sz="quarter" idx="17"/>
          </p:nvPr>
        </p:nvSpPr>
        <p:spPr>
          <a:xfrm>
            <a:off x="4625579" y="1770824"/>
            <a:ext cx="3996928" cy="3745739"/>
          </a:xfrm>
          <a:prstGeom prst="rect">
            <a:avLst/>
          </a:prstGeom>
        </p:spPr>
        <p:txBody>
          <a:bodyPr tIns="2304000"/>
          <a:lstStyle>
            <a:lvl1pPr marL="0" indent="0" algn="ctr">
              <a:buNone/>
              <a:defRPr sz="1350" baseline="0">
                <a:solidFill>
                  <a:schemeClr val="bg2"/>
                </a:solidFill>
              </a:defRPr>
            </a:lvl1pPr>
            <a:lvl2pPr marL="342900" indent="0" algn="ctr">
              <a:buNone/>
              <a:defRPr>
                <a:solidFill>
                  <a:schemeClr val="bg2"/>
                </a:solidFill>
              </a:defRPr>
            </a:lvl2pPr>
            <a:lvl3pPr marL="685800" indent="0" algn="ctr">
              <a:buNone/>
              <a:defRPr>
                <a:solidFill>
                  <a:schemeClr val="bg2"/>
                </a:solidFill>
              </a:defRPr>
            </a:lvl3pPr>
            <a:lvl4pPr marL="1028700" indent="0" algn="ctr">
              <a:buNone/>
              <a:defRPr>
                <a:solidFill>
                  <a:schemeClr val="bg2"/>
                </a:solidFill>
              </a:defRPr>
            </a:lvl4pPr>
            <a:lvl5pPr marL="1371600" indent="0" algn="ctr">
              <a:buNone/>
              <a:defRPr>
                <a:solidFill>
                  <a:schemeClr val="bg2"/>
                </a:solidFill>
              </a:defRPr>
            </a:lvl5pPr>
          </a:lstStyle>
          <a:p>
            <a:pPr lvl="0"/>
            <a:r>
              <a:rPr lang="en-GB"/>
              <a:t>Click to edit Master text styles</a:t>
            </a:r>
          </a:p>
        </p:txBody>
      </p:sp>
    </p:spTree>
    <p:extLst>
      <p:ext uri="{BB962C8B-B14F-4D97-AF65-F5344CB8AC3E}">
        <p14:creationId xmlns:p14="http://schemas.microsoft.com/office/powerpoint/2010/main" val="303061660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ext box">
    <p:spTree>
      <p:nvGrpSpPr>
        <p:cNvPr id="1" name=""/>
        <p:cNvGrpSpPr/>
        <p:nvPr/>
      </p:nvGrpSpPr>
      <p:grpSpPr>
        <a:xfrm>
          <a:off x="0" y="0"/>
          <a:ext cx="0" cy="0"/>
          <a:chOff x="0" y="0"/>
          <a:chExt cx="0" cy="0"/>
        </a:xfrm>
      </p:grpSpPr>
      <p:sp>
        <p:nvSpPr>
          <p:cNvPr id="4" name="Rectangle 3"/>
          <p:cNvSpPr/>
          <p:nvPr/>
        </p:nvSpPr>
        <p:spPr>
          <a:xfrm>
            <a:off x="88900" y="88900"/>
            <a:ext cx="8966200" cy="1257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350" dirty="0"/>
          </a:p>
        </p:txBody>
      </p:sp>
      <p:pic>
        <p:nvPicPr>
          <p:cNvPr id="5" name="Picture 2"/>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173538" y="5800725"/>
            <a:ext cx="7969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 Placeholder 4"/>
          <p:cNvSpPr>
            <a:spLocks noGrp="1"/>
          </p:cNvSpPr>
          <p:nvPr>
            <p:ph type="body" sz="quarter" idx="16"/>
          </p:nvPr>
        </p:nvSpPr>
        <p:spPr>
          <a:xfrm>
            <a:off x="500743" y="1771650"/>
            <a:ext cx="4022102" cy="3729684"/>
          </a:xfrm>
          <a:prstGeom prst="rect">
            <a:avLst/>
          </a:prstGeom>
        </p:spPr>
        <p:txBody>
          <a:bodyPr numCol="1" spcCol="0">
            <a:normAutofit/>
          </a:bodyPr>
          <a:lstStyle>
            <a:lvl1pPr marL="0" indent="0">
              <a:lnSpc>
                <a:spcPct val="110000"/>
              </a:lnSpc>
              <a:buNone/>
              <a:defRPr sz="1100"/>
            </a:lvl1pPr>
            <a:lvl2pPr marL="342900" indent="0">
              <a:buNone/>
              <a:defRPr sz="900"/>
            </a:lvl2pPr>
            <a:lvl3pPr marL="685800" indent="0">
              <a:buNone/>
              <a:defRPr sz="900"/>
            </a:lvl3pPr>
            <a:lvl4pPr marL="1028700" indent="0">
              <a:buNone/>
              <a:defRPr sz="900"/>
            </a:lvl4pPr>
            <a:lvl5pPr marL="1371600" indent="0">
              <a:buNone/>
              <a:defRPr sz="900"/>
            </a:lvl5pPr>
          </a:lstStyle>
          <a:p>
            <a:endParaRPr lang="en-GB" dirty="0"/>
          </a:p>
        </p:txBody>
      </p:sp>
      <p:sp>
        <p:nvSpPr>
          <p:cNvPr id="19" name="Subtitle 2"/>
          <p:cNvSpPr>
            <a:spLocks noGrp="1"/>
          </p:cNvSpPr>
          <p:nvPr>
            <p:ph type="subTitle" idx="1"/>
          </p:nvPr>
        </p:nvSpPr>
        <p:spPr>
          <a:xfrm>
            <a:off x="585399" y="337213"/>
            <a:ext cx="7958526" cy="806302"/>
          </a:xfrm>
          <a:prstGeom prst="rect">
            <a:avLst/>
          </a:prstGeom>
        </p:spPr>
        <p:txBody>
          <a:bodyPr anchor="ctr">
            <a:normAutofit/>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chemeClr val="bg1"/>
                </a:solidFill>
                <a:latin typeface="+mj-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GB" dirty="0"/>
          </a:p>
        </p:txBody>
      </p:sp>
    </p:spTree>
    <p:extLst>
      <p:ext uri="{BB962C8B-B14F-4D97-AF65-F5344CB8AC3E}">
        <p14:creationId xmlns:p14="http://schemas.microsoft.com/office/powerpoint/2010/main" val="386606062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2 Textbox">
    <p:spTree>
      <p:nvGrpSpPr>
        <p:cNvPr id="1" name=""/>
        <p:cNvGrpSpPr/>
        <p:nvPr/>
      </p:nvGrpSpPr>
      <p:grpSpPr>
        <a:xfrm>
          <a:off x="0" y="0"/>
          <a:ext cx="0" cy="0"/>
          <a:chOff x="0" y="0"/>
          <a:chExt cx="0" cy="0"/>
        </a:xfrm>
      </p:grpSpPr>
      <p:sp>
        <p:nvSpPr>
          <p:cNvPr id="5" name="Rectangle 4"/>
          <p:cNvSpPr/>
          <p:nvPr/>
        </p:nvSpPr>
        <p:spPr>
          <a:xfrm>
            <a:off x="88900" y="88900"/>
            <a:ext cx="8966200" cy="1257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350" dirty="0"/>
          </a:p>
        </p:txBody>
      </p:sp>
      <p:pic>
        <p:nvPicPr>
          <p:cNvPr id="6" name="Picture 2"/>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173538" y="5800725"/>
            <a:ext cx="7969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 Placeholder 4"/>
          <p:cNvSpPr>
            <a:spLocks noGrp="1"/>
          </p:cNvSpPr>
          <p:nvPr>
            <p:ph type="body" sz="quarter" idx="16"/>
          </p:nvPr>
        </p:nvSpPr>
        <p:spPr>
          <a:xfrm>
            <a:off x="500743" y="1771650"/>
            <a:ext cx="4022102" cy="3729684"/>
          </a:xfrm>
          <a:prstGeom prst="rect">
            <a:avLst/>
          </a:prstGeom>
        </p:spPr>
        <p:txBody>
          <a:bodyPr numCol="1" spcCol="0">
            <a:normAutofit/>
          </a:bodyPr>
          <a:lstStyle>
            <a:lvl1pPr marL="0" indent="0">
              <a:lnSpc>
                <a:spcPct val="110000"/>
              </a:lnSpc>
              <a:buNone/>
              <a:defRPr sz="1100"/>
            </a:lvl1pPr>
            <a:lvl2pPr marL="342900" indent="0">
              <a:buNone/>
              <a:defRPr sz="900"/>
            </a:lvl2pPr>
            <a:lvl3pPr marL="685800" indent="0">
              <a:buNone/>
              <a:defRPr sz="900"/>
            </a:lvl3pPr>
            <a:lvl4pPr marL="1028700" indent="0">
              <a:buNone/>
              <a:defRPr sz="900"/>
            </a:lvl4pPr>
            <a:lvl5pPr marL="1371600" indent="0">
              <a:buNone/>
              <a:defRPr sz="900"/>
            </a:lvl5pPr>
          </a:lstStyle>
          <a:p>
            <a:endParaRPr lang="en-GB" dirty="0"/>
          </a:p>
        </p:txBody>
      </p:sp>
      <p:sp>
        <p:nvSpPr>
          <p:cNvPr id="21" name="Text Placeholder 4"/>
          <p:cNvSpPr>
            <a:spLocks noGrp="1"/>
          </p:cNvSpPr>
          <p:nvPr>
            <p:ph type="body" sz="quarter" idx="18"/>
          </p:nvPr>
        </p:nvSpPr>
        <p:spPr>
          <a:xfrm>
            <a:off x="4621153" y="1771650"/>
            <a:ext cx="4022102" cy="3729684"/>
          </a:xfrm>
          <a:prstGeom prst="rect">
            <a:avLst/>
          </a:prstGeom>
        </p:spPr>
        <p:txBody>
          <a:bodyPr numCol="1" spcCol="0">
            <a:normAutofit/>
          </a:bodyPr>
          <a:lstStyle>
            <a:lvl1pPr marL="0" indent="0">
              <a:lnSpc>
                <a:spcPct val="110000"/>
              </a:lnSpc>
              <a:buNone/>
              <a:defRPr sz="1100"/>
            </a:lvl1pPr>
            <a:lvl2pPr marL="342900" indent="0">
              <a:buNone/>
              <a:defRPr sz="900"/>
            </a:lvl2pPr>
            <a:lvl3pPr marL="685800" indent="0">
              <a:buNone/>
              <a:defRPr sz="900"/>
            </a:lvl3pPr>
            <a:lvl4pPr marL="1028700" indent="0">
              <a:buNone/>
              <a:defRPr sz="900"/>
            </a:lvl4pPr>
            <a:lvl5pPr marL="1371600" indent="0">
              <a:buNone/>
              <a:defRPr sz="900"/>
            </a:lvl5pPr>
          </a:lstStyle>
          <a:p>
            <a:endParaRPr lang="en-GB" dirty="0"/>
          </a:p>
        </p:txBody>
      </p:sp>
      <p:sp>
        <p:nvSpPr>
          <p:cNvPr id="22" name="Subtitle 2"/>
          <p:cNvSpPr>
            <a:spLocks noGrp="1"/>
          </p:cNvSpPr>
          <p:nvPr>
            <p:ph type="subTitle" idx="1"/>
          </p:nvPr>
        </p:nvSpPr>
        <p:spPr>
          <a:xfrm>
            <a:off x="585399" y="337213"/>
            <a:ext cx="7958526" cy="806302"/>
          </a:xfrm>
          <a:prstGeom prst="rect">
            <a:avLst/>
          </a:prstGeom>
        </p:spPr>
        <p:txBody>
          <a:bodyPr anchor="ctr">
            <a:normAutofit/>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chemeClr val="bg1"/>
                </a:solidFill>
                <a:latin typeface="+mj-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GB" dirty="0"/>
          </a:p>
        </p:txBody>
      </p:sp>
    </p:spTree>
    <p:extLst>
      <p:ext uri="{BB962C8B-B14F-4D97-AF65-F5344CB8AC3E}">
        <p14:creationId xmlns:p14="http://schemas.microsoft.com/office/powerpoint/2010/main" val="64359160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ext 3 column">
    <p:spTree>
      <p:nvGrpSpPr>
        <p:cNvPr id="1" name=""/>
        <p:cNvGrpSpPr/>
        <p:nvPr/>
      </p:nvGrpSpPr>
      <p:grpSpPr>
        <a:xfrm>
          <a:off x="0" y="0"/>
          <a:ext cx="0" cy="0"/>
          <a:chOff x="0" y="0"/>
          <a:chExt cx="0" cy="0"/>
        </a:xfrm>
      </p:grpSpPr>
      <p:sp>
        <p:nvSpPr>
          <p:cNvPr id="4" name="Rectangle 3"/>
          <p:cNvSpPr/>
          <p:nvPr/>
        </p:nvSpPr>
        <p:spPr>
          <a:xfrm>
            <a:off x="88900" y="88900"/>
            <a:ext cx="8966200" cy="1257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350" dirty="0"/>
          </a:p>
        </p:txBody>
      </p:sp>
      <p:pic>
        <p:nvPicPr>
          <p:cNvPr id="5" name="Picture 2"/>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173538" y="5800725"/>
            <a:ext cx="7969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 Placeholder 4"/>
          <p:cNvSpPr>
            <a:spLocks noGrp="1"/>
          </p:cNvSpPr>
          <p:nvPr>
            <p:ph type="body" sz="quarter" idx="17"/>
          </p:nvPr>
        </p:nvSpPr>
        <p:spPr>
          <a:xfrm>
            <a:off x="500743" y="1771650"/>
            <a:ext cx="8142514" cy="3740151"/>
          </a:xfrm>
          <a:prstGeom prst="rect">
            <a:avLst/>
          </a:prstGeom>
        </p:spPr>
        <p:txBody>
          <a:bodyPr wrap="square" numCol="3" spcCol="144000">
            <a:normAutofit/>
          </a:bodyPr>
          <a:lstStyle>
            <a:lvl1pPr marL="0" indent="0">
              <a:lnSpc>
                <a:spcPct val="110000"/>
              </a:lnSpc>
              <a:buNone/>
              <a:defRPr sz="1100"/>
            </a:lvl1pPr>
            <a:lvl2pPr marL="342900" indent="0">
              <a:buNone/>
              <a:defRPr sz="900"/>
            </a:lvl2pPr>
            <a:lvl3pPr marL="685800" indent="0">
              <a:buNone/>
              <a:defRPr sz="900"/>
            </a:lvl3pPr>
            <a:lvl4pPr marL="1028700" indent="0">
              <a:buNone/>
              <a:defRPr sz="900"/>
            </a:lvl4pPr>
            <a:lvl5pPr marL="1371600" indent="0">
              <a:buNone/>
              <a:defRPr sz="900"/>
            </a:lvl5pPr>
          </a:lstStyle>
          <a:p>
            <a:endParaRPr lang="en-GB" dirty="0"/>
          </a:p>
        </p:txBody>
      </p:sp>
      <p:sp>
        <p:nvSpPr>
          <p:cNvPr id="17" name="Subtitle 2"/>
          <p:cNvSpPr>
            <a:spLocks noGrp="1"/>
          </p:cNvSpPr>
          <p:nvPr>
            <p:ph type="subTitle" idx="1"/>
          </p:nvPr>
        </p:nvSpPr>
        <p:spPr>
          <a:xfrm>
            <a:off x="585399" y="337213"/>
            <a:ext cx="7958526" cy="806302"/>
          </a:xfrm>
          <a:prstGeom prst="rect">
            <a:avLst/>
          </a:prstGeom>
        </p:spPr>
        <p:txBody>
          <a:bodyPr anchor="ctr">
            <a:normAutofit/>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chemeClr val="bg1"/>
                </a:solidFill>
                <a:latin typeface="+mj-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GB" dirty="0"/>
          </a:p>
        </p:txBody>
      </p:sp>
    </p:spTree>
    <p:extLst>
      <p:ext uri="{BB962C8B-B14F-4D97-AF65-F5344CB8AC3E}">
        <p14:creationId xmlns:p14="http://schemas.microsoft.com/office/powerpoint/2010/main" val="312187197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ext box wide">
    <p:spTree>
      <p:nvGrpSpPr>
        <p:cNvPr id="1" name=""/>
        <p:cNvGrpSpPr/>
        <p:nvPr/>
      </p:nvGrpSpPr>
      <p:grpSpPr>
        <a:xfrm>
          <a:off x="0" y="0"/>
          <a:ext cx="0" cy="0"/>
          <a:chOff x="0" y="0"/>
          <a:chExt cx="0" cy="0"/>
        </a:xfrm>
      </p:grpSpPr>
      <p:sp>
        <p:nvSpPr>
          <p:cNvPr id="4" name="Rectangle 3"/>
          <p:cNvSpPr/>
          <p:nvPr/>
        </p:nvSpPr>
        <p:spPr>
          <a:xfrm>
            <a:off x="88900" y="88900"/>
            <a:ext cx="8966200" cy="1257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350" dirty="0"/>
          </a:p>
        </p:txBody>
      </p:sp>
      <p:pic>
        <p:nvPicPr>
          <p:cNvPr id="5" name="Picture 2"/>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173538" y="5800725"/>
            <a:ext cx="7969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 Placeholder 4"/>
          <p:cNvSpPr>
            <a:spLocks noGrp="1"/>
          </p:cNvSpPr>
          <p:nvPr>
            <p:ph type="body" sz="quarter" idx="17"/>
          </p:nvPr>
        </p:nvSpPr>
        <p:spPr>
          <a:xfrm>
            <a:off x="500743" y="1771650"/>
            <a:ext cx="8142514" cy="3740151"/>
          </a:xfrm>
          <a:prstGeom prst="rect">
            <a:avLst/>
          </a:prstGeom>
        </p:spPr>
        <p:txBody>
          <a:bodyPr wrap="square" numCol="1" spcCol="144000">
            <a:normAutofit/>
          </a:bodyPr>
          <a:lstStyle>
            <a:lvl1pPr marL="0" indent="0">
              <a:lnSpc>
                <a:spcPct val="110000"/>
              </a:lnSpc>
              <a:buNone/>
              <a:defRPr sz="1100"/>
            </a:lvl1pPr>
            <a:lvl2pPr marL="342900" indent="0">
              <a:buNone/>
              <a:defRPr sz="900"/>
            </a:lvl2pPr>
            <a:lvl3pPr marL="685800" indent="0">
              <a:buNone/>
              <a:defRPr sz="900"/>
            </a:lvl3pPr>
            <a:lvl4pPr marL="1028700" indent="0">
              <a:buNone/>
              <a:defRPr sz="900"/>
            </a:lvl4pPr>
            <a:lvl5pPr marL="1371600" indent="0">
              <a:buNone/>
              <a:defRPr sz="900"/>
            </a:lvl5pPr>
          </a:lstStyle>
          <a:p>
            <a:endParaRPr lang="en-GB" dirty="0"/>
          </a:p>
        </p:txBody>
      </p:sp>
      <p:sp>
        <p:nvSpPr>
          <p:cNvPr id="17" name="Subtitle 2"/>
          <p:cNvSpPr>
            <a:spLocks noGrp="1"/>
          </p:cNvSpPr>
          <p:nvPr>
            <p:ph type="subTitle" idx="1"/>
          </p:nvPr>
        </p:nvSpPr>
        <p:spPr>
          <a:xfrm>
            <a:off x="585399" y="337213"/>
            <a:ext cx="7958526" cy="806302"/>
          </a:xfrm>
          <a:prstGeom prst="rect">
            <a:avLst/>
          </a:prstGeom>
        </p:spPr>
        <p:txBody>
          <a:bodyPr anchor="ctr">
            <a:normAutofit/>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chemeClr val="bg1"/>
                </a:solidFill>
                <a:latin typeface="+mj-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GB" dirty="0"/>
          </a:p>
        </p:txBody>
      </p:sp>
    </p:spTree>
    <p:extLst>
      <p:ext uri="{BB962C8B-B14F-4D97-AF65-F5344CB8AC3E}">
        <p14:creationId xmlns:p14="http://schemas.microsoft.com/office/powerpoint/2010/main" val="64387107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_Text box wide - no logo">
    <p:spTree>
      <p:nvGrpSpPr>
        <p:cNvPr id="1" name=""/>
        <p:cNvGrpSpPr/>
        <p:nvPr/>
      </p:nvGrpSpPr>
      <p:grpSpPr>
        <a:xfrm>
          <a:off x="0" y="0"/>
          <a:ext cx="0" cy="0"/>
          <a:chOff x="0" y="0"/>
          <a:chExt cx="0" cy="0"/>
        </a:xfrm>
      </p:grpSpPr>
      <p:sp>
        <p:nvSpPr>
          <p:cNvPr id="4" name="Rectangle 3"/>
          <p:cNvSpPr/>
          <p:nvPr/>
        </p:nvSpPr>
        <p:spPr>
          <a:xfrm>
            <a:off x="88900" y="88900"/>
            <a:ext cx="8966200" cy="1257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350" dirty="0"/>
          </a:p>
        </p:txBody>
      </p:sp>
      <p:sp>
        <p:nvSpPr>
          <p:cNvPr id="19" name="Text Placeholder 4"/>
          <p:cNvSpPr>
            <a:spLocks noGrp="1"/>
          </p:cNvSpPr>
          <p:nvPr>
            <p:ph type="body" sz="quarter" idx="17"/>
          </p:nvPr>
        </p:nvSpPr>
        <p:spPr>
          <a:xfrm>
            <a:off x="500743" y="1771650"/>
            <a:ext cx="8142514" cy="3740151"/>
          </a:xfrm>
          <a:prstGeom prst="rect">
            <a:avLst/>
          </a:prstGeom>
        </p:spPr>
        <p:txBody>
          <a:bodyPr wrap="square" numCol="1" spcCol="144000">
            <a:normAutofit/>
          </a:bodyPr>
          <a:lstStyle>
            <a:lvl1pPr marL="0" indent="0">
              <a:lnSpc>
                <a:spcPct val="110000"/>
              </a:lnSpc>
              <a:buNone/>
              <a:defRPr sz="1100"/>
            </a:lvl1pPr>
            <a:lvl2pPr marL="342900" indent="0">
              <a:buNone/>
              <a:defRPr sz="900"/>
            </a:lvl2pPr>
            <a:lvl3pPr marL="685800" indent="0">
              <a:buNone/>
              <a:defRPr sz="900"/>
            </a:lvl3pPr>
            <a:lvl4pPr marL="1028700" indent="0">
              <a:buNone/>
              <a:defRPr sz="900"/>
            </a:lvl4pPr>
            <a:lvl5pPr marL="1371600" indent="0">
              <a:buNone/>
              <a:defRPr sz="900"/>
            </a:lvl5pPr>
          </a:lstStyle>
          <a:p>
            <a:endParaRPr lang="en-GB" dirty="0"/>
          </a:p>
        </p:txBody>
      </p:sp>
      <p:sp>
        <p:nvSpPr>
          <p:cNvPr id="17" name="Subtitle 2"/>
          <p:cNvSpPr>
            <a:spLocks noGrp="1"/>
          </p:cNvSpPr>
          <p:nvPr>
            <p:ph type="subTitle" idx="1"/>
          </p:nvPr>
        </p:nvSpPr>
        <p:spPr>
          <a:xfrm>
            <a:off x="585399" y="337213"/>
            <a:ext cx="7958526" cy="806302"/>
          </a:xfrm>
          <a:prstGeom prst="rect">
            <a:avLst/>
          </a:prstGeom>
        </p:spPr>
        <p:txBody>
          <a:bodyPr anchor="ctr">
            <a:normAutofit/>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chemeClr val="bg1"/>
                </a:solidFill>
                <a:latin typeface="+mj-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GB" dirty="0"/>
          </a:p>
        </p:txBody>
      </p:sp>
    </p:spTree>
    <p:extLst>
      <p:ext uri="{BB962C8B-B14F-4D97-AF65-F5344CB8AC3E}">
        <p14:creationId xmlns:p14="http://schemas.microsoft.com/office/powerpoint/2010/main" val="293244365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2"/>
          <p:cNvSpPr/>
          <p:nvPr/>
        </p:nvSpPr>
        <p:spPr>
          <a:xfrm>
            <a:off x="88900" y="88900"/>
            <a:ext cx="8966200" cy="1257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350" dirty="0"/>
          </a:p>
        </p:txBody>
      </p:sp>
      <p:pic>
        <p:nvPicPr>
          <p:cNvPr id="4" name="Picture 2"/>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173538" y="5800725"/>
            <a:ext cx="7969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Subtitle 2"/>
          <p:cNvSpPr>
            <a:spLocks noGrp="1"/>
          </p:cNvSpPr>
          <p:nvPr>
            <p:ph type="subTitle" idx="1"/>
          </p:nvPr>
        </p:nvSpPr>
        <p:spPr>
          <a:xfrm>
            <a:off x="585399" y="337213"/>
            <a:ext cx="7958526" cy="806302"/>
          </a:xfrm>
          <a:prstGeom prst="rect">
            <a:avLst/>
          </a:prstGeom>
        </p:spPr>
        <p:txBody>
          <a:bodyPr anchor="ctr">
            <a:normAutofit/>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chemeClr val="bg1"/>
                </a:solidFill>
                <a:latin typeface="+mj-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GB" dirty="0"/>
          </a:p>
        </p:txBody>
      </p:sp>
    </p:spTree>
    <p:extLst>
      <p:ext uri="{BB962C8B-B14F-4D97-AF65-F5344CB8AC3E}">
        <p14:creationId xmlns:p14="http://schemas.microsoft.com/office/powerpoint/2010/main" val="106072580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_Blank - no logo">
    <p:spTree>
      <p:nvGrpSpPr>
        <p:cNvPr id="1" name=""/>
        <p:cNvGrpSpPr/>
        <p:nvPr/>
      </p:nvGrpSpPr>
      <p:grpSpPr>
        <a:xfrm>
          <a:off x="0" y="0"/>
          <a:ext cx="0" cy="0"/>
          <a:chOff x="0" y="0"/>
          <a:chExt cx="0" cy="0"/>
        </a:xfrm>
      </p:grpSpPr>
      <p:sp>
        <p:nvSpPr>
          <p:cNvPr id="3" name="Rectangle 2"/>
          <p:cNvSpPr/>
          <p:nvPr/>
        </p:nvSpPr>
        <p:spPr>
          <a:xfrm>
            <a:off x="88900" y="88900"/>
            <a:ext cx="8966200" cy="1257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350" dirty="0"/>
          </a:p>
        </p:txBody>
      </p:sp>
      <p:sp>
        <p:nvSpPr>
          <p:cNvPr id="17" name="Subtitle 2"/>
          <p:cNvSpPr>
            <a:spLocks noGrp="1"/>
          </p:cNvSpPr>
          <p:nvPr>
            <p:ph type="subTitle" idx="1"/>
          </p:nvPr>
        </p:nvSpPr>
        <p:spPr>
          <a:xfrm>
            <a:off x="585399" y="337213"/>
            <a:ext cx="7958526" cy="806302"/>
          </a:xfrm>
          <a:prstGeom prst="rect">
            <a:avLst/>
          </a:prstGeom>
        </p:spPr>
        <p:txBody>
          <a:bodyPr anchor="ctr">
            <a:normAutofit/>
          </a:bodyPr>
          <a:lstStyle>
            <a:lvl1pPr marL="0" indent="0" algn="ctr" defTabSz="685800" rtl="0" eaLnBrk="1" latinLnBrk="0" hangingPunct="1">
              <a:lnSpc>
                <a:spcPct val="90000"/>
              </a:lnSpc>
              <a:spcBef>
                <a:spcPts val="750"/>
              </a:spcBef>
              <a:buFont typeface="Arial" panose="020B0604020202020204" pitchFamily="34" charset="0"/>
              <a:buNone/>
              <a:defRPr lang="en-GB" sz="5000" kern="1200" spc="83" baseline="0" dirty="0">
                <a:solidFill>
                  <a:schemeClr val="bg1"/>
                </a:solidFill>
                <a:latin typeface="+mj-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GB" dirty="0"/>
          </a:p>
        </p:txBody>
      </p:sp>
    </p:spTree>
    <p:extLst>
      <p:ext uri="{BB962C8B-B14F-4D97-AF65-F5344CB8AC3E}">
        <p14:creationId xmlns:p14="http://schemas.microsoft.com/office/powerpoint/2010/main" val="202021659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Blank - no title">
    <p:spTree>
      <p:nvGrpSpPr>
        <p:cNvPr id="1" name=""/>
        <p:cNvGrpSpPr/>
        <p:nvPr/>
      </p:nvGrpSpPr>
      <p:grpSpPr>
        <a:xfrm>
          <a:off x="0" y="0"/>
          <a:ext cx="0" cy="0"/>
          <a:chOff x="0" y="0"/>
          <a:chExt cx="0" cy="0"/>
        </a:xfrm>
      </p:grpSpPr>
      <p:grpSp>
        <p:nvGrpSpPr>
          <p:cNvPr id="2" name="Group 1"/>
          <p:cNvGrpSpPr>
            <a:grpSpLocks/>
          </p:cNvGrpSpPr>
          <p:nvPr/>
        </p:nvGrpSpPr>
        <p:grpSpPr bwMode="auto">
          <a:xfrm>
            <a:off x="-7938" y="-12700"/>
            <a:ext cx="9159876" cy="6872288"/>
            <a:chOff x="-9525" y="-12621"/>
            <a:chExt cx="12211050" cy="6871698"/>
          </a:xfrm>
        </p:grpSpPr>
        <p:sp>
          <p:nvSpPr>
            <p:cNvPr id="3" name="Rectangle 2"/>
            <p:cNvSpPr/>
            <p:nvPr/>
          </p:nvSpPr>
          <p:spPr>
            <a:xfrm>
              <a:off x="1057" y="-11034"/>
              <a:ext cx="12189886" cy="8889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GB" sz="1350" dirty="0"/>
            </a:p>
          </p:txBody>
        </p:sp>
        <p:sp>
          <p:nvSpPr>
            <p:cNvPr id="4" name="Rectangle 3"/>
            <p:cNvSpPr/>
            <p:nvPr/>
          </p:nvSpPr>
          <p:spPr>
            <a:xfrm>
              <a:off x="1057" y="6768597"/>
              <a:ext cx="12189886" cy="904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GB" sz="1350" dirty="0"/>
            </a:p>
          </p:txBody>
        </p:sp>
        <p:sp>
          <p:nvSpPr>
            <p:cNvPr id="5" name="Rectangle 4"/>
            <p:cNvSpPr/>
            <p:nvPr/>
          </p:nvSpPr>
          <p:spPr>
            <a:xfrm rot="5400000">
              <a:off x="-3398286" y="3377727"/>
              <a:ext cx="6868523" cy="9100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GB" sz="1350" dirty="0"/>
            </a:p>
          </p:txBody>
        </p:sp>
        <p:sp>
          <p:nvSpPr>
            <p:cNvPr id="6" name="Rectangle 5"/>
            <p:cNvSpPr/>
            <p:nvPr/>
          </p:nvSpPr>
          <p:spPr>
            <a:xfrm rot="5400000">
              <a:off x="8720970" y="3376933"/>
              <a:ext cx="6870110" cy="9100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GB" sz="1350" dirty="0"/>
            </a:p>
          </p:txBody>
        </p:sp>
      </p:gr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173538" y="5800725"/>
            <a:ext cx="7969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4"/>
          <p:cNvSpPr>
            <a:spLocks noGrp="1"/>
          </p:cNvSpPr>
          <p:nvPr>
            <p:ph type="body" sz="quarter" idx="17"/>
          </p:nvPr>
        </p:nvSpPr>
        <p:spPr>
          <a:xfrm>
            <a:off x="500743" y="1771650"/>
            <a:ext cx="8142514" cy="3740151"/>
          </a:xfrm>
          <a:prstGeom prst="rect">
            <a:avLst/>
          </a:prstGeom>
        </p:spPr>
        <p:txBody>
          <a:bodyPr wrap="square" numCol="1" spcCol="144000">
            <a:normAutofit/>
          </a:bodyPr>
          <a:lstStyle>
            <a:lvl1pPr marL="0" indent="0">
              <a:lnSpc>
                <a:spcPct val="110000"/>
              </a:lnSpc>
              <a:buNone/>
              <a:defRPr sz="1100"/>
            </a:lvl1pPr>
            <a:lvl2pPr marL="342900" indent="0">
              <a:buNone/>
              <a:defRPr sz="900"/>
            </a:lvl2pPr>
            <a:lvl3pPr marL="685800" indent="0">
              <a:buNone/>
              <a:defRPr sz="900"/>
            </a:lvl3pPr>
            <a:lvl4pPr marL="1028700" indent="0">
              <a:buNone/>
              <a:defRPr sz="900"/>
            </a:lvl4pPr>
            <a:lvl5pPr marL="1371600" indent="0">
              <a:buNone/>
              <a:defRPr sz="900"/>
            </a:lvl5pPr>
          </a:lstStyle>
          <a:p>
            <a:endParaRPr lang="en-GB" dirty="0"/>
          </a:p>
        </p:txBody>
      </p:sp>
    </p:spTree>
    <p:extLst>
      <p:ext uri="{BB962C8B-B14F-4D97-AF65-F5344CB8AC3E}">
        <p14:creationId xmlns:p14="http://schemas.microsoft.com/office/powerpoint/2010/main" val="134968051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1_Blank - no title -  no logo">
    <p:spTree>
      <p:nvGrpSpPr>
        <p:cNvPr id="1" name=""/>
        <p:cNvGrpSpPr/>
        <p:nvPr/>
      </p:nvGrpSpPr>
      <p:grpSpPr>
        <a:xfrm>
          <a:off x="0" y="0"/>
          <a:ext cx="0" cy="0"/>
          <a:chOff x="0" y="0"/>
          <a:chExt cx="0" cy="0"/>
        </a:xfrm>
      </p:grpSpPr>
      <p:grpSp>
        <p:nvGrpSpPr>
          <p:cNvPr id="2" name="Group 1"/>
          <p:cNvGrpSpPr>
            <a:grpSpLocks/>
          </p:cNvGrpSpPr>
          <p:nvPr/>
        </p:nvGrpSpPr>
        <p:grpSpPr bwMode="auto">
          <a:xfrm>
            <a:off x="-7938" y="-12700"/>
            <a:ext cx="9159876" cy="6872288"/>
            <a:chOff x="-9525" y="-12621"/>
            <a:chExt cx="12211050" cy="6871698"/>
          </a:xfrm>
        </p:grpSpPr>
        <p:sp>
          <p:nvSpPr>
            <p:cNvPr id="3" name="Rectangle 2"/>
            <p:cNvSpPr/>
            <p:nvPr/>
          </p:nvSpPr>
          <p:spPr>
            <a:xfrm>
              <a:off x="1057" y="-11034"/>
              <a:ext cx="12189886" cy="8889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GB" sz="1350" dirty="0"/>
            </a:p>
          </p:txBody>
        </p:sp>
        <p:sp>
          <p:nvSpPr>
            <p:cNvPr id="4" name="Rectangle 3"/>
            <p:cNvSpPr/>
            <p:nvPr/>
          </p:nvSpPr>
          <p:spPr>
            <a:xfrm>
              <a:off x="1057" y="6768597"/>
              <a:ext cx="12189886" cy="904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GB" sz="1350" dirty="0"/>
            </a:p>
          </p:txBody>
        </p:sp>
        <p:sp>
          <p:nvSpPr>
            <p:cNvPr id="5" name="Rectangle 4"/>
            <p:cNvSpPr/>
            <p:nvPr/>
          </p:nvSpPr>
          <p:spPr>
            <a:xfrm rot="5400000">
              <a:off x="-3398286" y="3377727"/>
              <a:ext cx="6868523" cy="9100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GB" sz="1350" dirty="0"/>
            </a:p>
          </p:txBody>
        </p:sp>
        <p:sp>
          <p:nvSpPr>
            <p:cNvPr id="6" name="Rectangle 5"/>
            <p:cNvSpPr/>
            <p:nvPr/>
          </p:nvSpPr>
          <p:spPr>
            <a:xfrm rot="5400000">
              <a:off x="8720970" y="3376933"/>
              <a:ext cx="6870110" cy="9100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GB" sz="1350" dirty="0"/>
            </a:p>
          </p:txBody>
        </p:sp>
      </p:grpSp>
      <p:sp>
        <p:nvSpPr>
          <p:cNvPr id="7" name="Text Placeholder 4"/>
          <p:cNvSpPr>
            <a:spLocks noGrp="1"/>
          </p:cNvSpPr>
          <p:nvPr>
            <p:ph type="body" sz="quarter" idx="17"/>
          </p:nvPr>
        </p:nvSpPr>
        <p:spPr>
          <a:xfrm>
            <a:off x="500743" y="1771650"/>
            <a:ext cx="8142514" cy="3740151"/>
          </a:xfrm>
          <a:prstGeom prst="rect">
            <a:avLst/>
          </a:prstGeom>
        </p:spPr>
        <p:txBody>
          <a:bodyPr wrap="square" numCol="1" spcCol="144000">
            <a:normAutofit/>
          </a:bodyPr>
          <a:lstStyle>
            <a:lvl1pPr marL="0" indent="0">
              <a:lnSpc>
                <a:spcPct val="110000"/>
              </a:lnSpc>
              <a:buNone/>
              <a:defRPr sz="1100"/>
            </a:lvl1pPr>
            <a:lvl2pPr marL="342900" indent="0">
              <a:buNone/>
              <a:defRPr sz="900"/>
            </a:lvl2pPr>
            <a:lvl3pPr marL="685800" indent="0">
              <a:buNone/>
              <a:defRPr sz="900"/>
            </a:lvl3pPr>
            <a:lvl4pPr marL="1028700" indent="0">
              <a:buNone/>
              <a:defRPr sz="900"/>
            </a:lvl4pPr>
            <a:lvl5pPr marL="1371600" indent="0">
              <a:buNone/>
              <a:defRPr sz="900"/>
            </a:lvl5pPr>
          </a:lstStyle>
          <a:p>
            <a:endParaRPr lang="en-GB" dirty="0"/>
          </a:p>
        </p:txBody>
      </p:sp>
    </p:spTree>
    <p:extLst>
      <p:ext uri="{BB962C8B-B14F-4D97-AF65-F5344CB8AC3E}">
        <p14:creationId xmlns:p14="http://schemas.microsoft.com/office/powerpoint/2010/main" val="24842275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theme" Target="../theme/theme3.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3" Type="http://schemas.openxmlformats.org/officeDocument/2006/relationships/slideLayout" Target="../slideLayouts/slideLayout29.xml"/><Relationship Id="rId21" Type="http://schemas.openxmlformats.org/officeDocument/2006/relationships/theme" Target="../theme/theme5.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slideLayout" Target="../slideLayouts/slideLayout46.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10" Type="http://schemas.openxmlformats.org/officeDocument/2006/relationships/slideLayout" Target="../slideLayouts/slideLayout36.xml"/><Relationship Id="rId19" Type="http://schemas.openxmlformats.org/officeDocument/2006/relationships/slideLayout" Target="../slideLayouts/slideLayout45.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18" Type="http://schemas.openxmlformats.org/officeDocument/2006/relationships/slideLayout" Target="../slideLayouts/slideLayout64.xml"/><Relationship Id="rId3" Type="http://schemas.openxmlformats.org/officeDocument/2006/relationships/slideLayout" Target="../slideLayouts/slideLayout49.xml"/><Relationship Id="rId21" Type="http://schemas.openxmlformats.org/officeDocument/2006/relationships/theme" Target="../theme/theme6.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17" Type="http://schemas.openxmlformats.org/officeDocument/2006/relationships/slideLayout" Target="../slideLayouts/slideLayout63.xml"/><Relationship Id="rId2" Type="http://schemas.openxmlformats.org/officeDocument/2006/relationships/slideLayout" Target="../slideLayouts/slideLayout48.xml"/><Relationship Id="rId16" Type="http://schemas.openxmlformats.org/officeDocument/2006/relationships/slideLayout" Target="../slideLayouts/slideLayout62.xml"/><Relationship Id="rId20" Type="http://schemas.openxmlformats.org/officeDocument/2006/relationships/slideLayout" Target="../slideLayouts/slideLayout66.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slideLayout" Target="../slideLayouts/slideLayout61.xml"/><Relationship Id="rId10" Type="http://schemas.openxmlformats.org/officeDocument/2006/relationships/slideLayout" Target="../slideLayouts/slideLayout56.xml"/><Relationship Id="rId19" Type="http://schemas.openxmlformats.org/officeDocument/2006/relationships/slideLayout" Target="../slideLayouts/slideLayout65.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slideLayout" Target="../slideLayouts/slideLayout79.xml"/><Relationship Id="rId18" Type="http://schemas.openxmlformats.org/officeDocument/2006/relationships/slideLayout" Target="../slideLayouts/slideLayout84.xml"/><Relationship Id="rId3" Type="http://schemas.openxmlformats.org/officeDocument/2006/relationships/slideLayout" Target="../slideLayouts/slideLayout69.xml"/><Relationship Id="rId21" Type="http://schemas.openxmlformats.org/officeDocument/2006/relationships/theme" Target="../theme/theme7.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17" Type="http://schemas.openxmlformats.org/officeDocument/2006/relationships/slideLayout" Target="../slideLayouts/slideLayout83.xml"/><Relationship Id="rId2" Type="http://schemas.openxmlformats.org/officeDocument/2006/relationships/slideLayout" Target="../slideLayouts/slideLayout68.xml"/><Relationship Id="rId16" Type="http://schemas.openxmlformats.org/officeDocument/2006/relationships/slideLayout" Target="../slideLayouts/slideLayout82.xml"/><Relationship Id="rId20" Type="http://schemas.openxmlformats.org/officeDocument/2006/relationships/slideLayout" Target="../slideLayouts/slideLayout86.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slideLayout" Target="../slideLayouts/slideLayout81.xml"/><Relationship Id="rId10" Type="http://schemas.openxmlformats.org/officeDocument/2006/relationships/slideLayout" Target="../slideLayouts/slideLayout76.xml"/><Relationship Id="rId19" Type="http://schemas.openxmlformats.org/officeDocument/2006/relationships/slideLayout" Target="../slideLayouts/slideLayout85.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slideLayout" Target="../slideLayouts/slideLayout8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4.xml"/><Relationship Id="rId13" Type="http://schemas.openxmlformats.org/officeDocument/2006/relationships/slideLayout" Target="../slideLayouts/slideLayout99.xml"/><Relationship Id="rId18" Type="http://schemas.openxmlformats.org/officeDocument/2006/relationships/slideLayout" Target="../slideLayouts/slideLayout104.xml"/><Relationship Id="rId3" Type="http://schemas.openxmlformats.org/officeDocument/2006/relationships/slideLayout" Target="../slideLayouts/slideLayout89.xml"/><Relationship Id="rId21" Type="http://schemas.openxmlformats.org/officeDocument/2006/relationships/slideLayout" Target="../slideLayouts/slideLayout107.xml"/><Relationship Id="rId7" Type="http://schemas.openxmlformats.org/officeDocument/2006/relationships/slideLayout" Target="../slideLayouts/slideLayout93.xml"/><Relationship Id="rId12" Type="http://schemas.openxmlformats.org/officeDocument/2006/relationships/slideLayout" Target="../slideLayouts/slideLayout98.xml"/><Relationship Id="rId17" Type="http://schemas.openxmlformats.org/officeDocument/2006/relationships/slideLayout" Target="../slideLayouts/slideLayout103.xml"/><Relationship Id="rId2" Type="http://schemas.openxmlformats.org/officeDocument/2006/relationships/slideLayout" Target="../slideLayouts/slideLayout88.xml"/><Relationship Id="rId16" Type="http://schemas.openxmlformats.org/officeDocument/2006/relationships/slideLayout" Target="../slideLayouts/slideLayout102.xml"/><Relationship Id="rId20" Type="http://schemas.openxmlformats.org/officeDocument/2006/relationships/slideLayout" Target="../slideLayouts/slideLayout106.xml"/><Relationship Id="rId1" Type="http://schemas.openxmlformats.org/officeDocument/2006/relationships/slideLayout" Target="../slideLayouts/slideLayout87.xml"/><Relationship Id="rId6" Type="http://schemas.openxmlformats.org/officeDocument/2006/relationships/slideLayout" Target="../slideLayouts/slideLayout92.xml"/><Relationship Id="rId11" Type="http://schemas.openxmlformats.org/officeDocument/2006/relationships/slideLayout" Target="../slideLayouts/slideLayout97.xml"/><Relationship Id="rId24" Type="http://schemas.openxmlformats.org/officeDocument/2006/relationships/theme" Target="../theme/theme8.xml"/><Relationship Id="rId5" Type="http://schemas.openxmlformats.org/officeDocument/2006/relationships/slideLayout" Target="../slideLayouts/slideLayout91.xml"/><Relationship Id="rId15" Type="http://schemas.openxmlformats.org/officeDocument/2006/relationships/slideLayout" Target="../slideLayouts/slideLayout101.xml"/><Relationship Id="rId23" Type="http://schemas.openxmlformats.org/officeDocument/2006/relationships/slideLayout" Target="../slideLayouts/slideLayout109.xml"/><Relationship Id="rId10" Type="http://schemas.openxmlformats.org/officeDocument/2006/relationships/slideLayout" Target="../slideLayouts/slideLayout96.xml"/><Relationship Id="rId19" Type="http://schemas.openxmlformats.org/officeDocument/2006/relationships/slideLayout" Target="../slideLayouts/slideLayout105.xml"/><Relationship Id="rId4" Type="http://schemas.openxmlformats.org/officeDocument/2006/relationships/slideLayout" Target="../slideLayouts/slideLayout90.xml"/><Relationship Id="rId9" Type="http://schemas.openxmlformats.org/officeDocument/2006/relationships/slideLayout" Target="../slideLayouts/slideLayout95.xml"/><Relationship Id="rId14" Type="http://schemas.openxmlformats.org/officeDocument/2006/relationships/slideLayout" Target="../slideLayouts/slideLayout100.xml"/><Relationship Id="rId22" Type="http://schemas.openxmlformats.org/officeDocument/2006/relationships/slideLayout" Target="../slideLayouts/slideLayout10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7.xml"/><Relationship Id="rId13" Type="http://schemas.openxmlformats.org/officeDocument/2006/relationships/slideLayout" Target="../slideLayouts/slideLayout122.xml"/><Relationship Id="rId18" Type="http://schemas.openxmlformats.org/officeDocument/2006/relationships/slideLayout" Target="../slideLayouts/slideLayout127.xml"/><Relationship Id="rId3" Type="http://schemas.openxmlformats.org/officeDocument/2006/relationships/slideLayout" Target="../slideLayouts/slideLayout112.xml"/><Relationship Id="rId21" Type="http://schemas.openxmlformats.org/officeDocument/2006/relationships/theme" Target="../theme/theme9.xml"/><Relationship Id="rId7" Type="http://schemas.openxmlformats.org/officeDocument/2006/relationships/slideLayout" Target="../slideLayouts/slideLayout116.xml"/><Relationship Id="rId12" Type="http://schemas.openxmlformats.org/officeDocument/2006/relationships/slideLayout" Target="../slideLayouts/slideLayout121.xml"/><Relationship Id="rId17" Type="http://schemas.openxmlformats.org/officeDocument/2006/relationships/slideLayout" Target="../slideLayouts/slideLayout126.xml"/><Relationship Id="rId2" Type="http://schemas.openxmlformats.org/officeDocument/2006/relationships/slideLayout" Target="../slideLayouts/slideLayout111.xml"/><Relationship Id="rId16" Type="http://schemas.openxmlformats.org/officeDocument/2006/relationships/slideLayout" Target="../slideLayouts/slideLayout125.xml"/><Relationship Id="rId20" Type="http://schemas.openxmlformats.org/officeDocument/2006/relationships/slideLayout" Target="../slideLayouts/slideLayout129.xml"/><Relationship Id="rId1" Type="http://schemas.openxmlformats.org/officeDocument/2006/relationships/slideLayout" Target="../slideLayouts/slideLayout110.xml"/><Relationship Id="rId6" Type="http://schemas.openxmlformats.org/officeDocument/2006/relationships/slideLayout" Target="../slideLayouts/slideLayout115.xml"/><Relationship Id="rId11" Type="http://schemas.openxmlformats.org/officeDocument/2006/relationships/slideLayout" Target="../slideLayouts/slideLayout120.xml"/><Relationship Id="rId5" Type="http://schemas.openxmlformats.org/officeDocument/2006/relationships/slideLayout" Target="../slideLayouts/slideLayout114.xml"/><Relationship Id="rId15" Type="http://schemas.openxmlformats.org/officeDocument/2006/relationships/slideLayout" Target="../slideLayouts/slideLayout124.xml"/><Relationship Id="rId10" Type="http://schemas.openxmlformats.org/officeDocument/2006/relationships/slideLayout" Target="../slideLayouts/slideLayout119.xml"/><Relationship Id="rId19" Type="http://schemas.openxmlformats.org/officeDocument/2006/relationships/slideLayout" Target="../slideLayouts/slideLayout128.xml"/><Relationship Id="rId4" Type="http://schemas.openxmlformats.org/officeDocument/2006/relationships/slideLayout" Target="../slideLayouts/slideLayout113.xml"/><Relationship Id="rId9" Type="http://schemas.openxmlformats.org/officeDocument/2006/relationships/slideLayout" Target="../slideLayouts/slideLayout118.xml"/><Relationship Id="rId14" Type="http://schemas.openxmlformats.org/officeDocument/2006/relationships/slideLayout" Target="../slideLayouts/slideLayout1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438" r:id="rId1"/>
    <p:sldLayoutId id="2147484439" r:id="rId2"/>
    <p:sldLayoutId id="2147484440" r:id="rId3"/>
    <p:sldLayoutId id="2147484441" r:id="rId4"/>
    <p:sldLayoutId id="2147484442" r:id="rId5"/>
  </p:sldLayoutIdLst>
  <p:txStyles>
    <p:titleStyle>
      <a:lvl1pPr algn="l" defTabSz="685800" rtl="0" eaLnBrk="1" fontAlgn="base" hangingPunct="1">
        <a:lnSpc>
          <a:spcPct val="90000"/>
        </a:lnSpc>
        <a:spcBef>
          <a:spcPct val="0"/>
        </a:spcBef>
        <a:spcAft>
          <a:spcPct val="0"/>
        </a:spcAft>
        <a:defRPr sz="3300" kern="1200">
          <a:solidFill>
            <a:schemeClr val="tx1"/>
          </a:solidFill>
          <a:latin typeface="+mj-lt"/>
          <a:ea typeface="+mj-ea"/>
          <a:cs typeface="+mj-cs"/>
        </a:defRPr>
      </a:lvl1pPr>
      <a:lvl2pPr algn="l" defTabSz="685800" rtl="0" eaLnBrk="1" fontAlgn="base" hangingPunct="1">
        <a:lnSpc>
          <a:spcPct val="90000"/>
        </a:lnSpc>
        <a:spcBef>
          <a:spcPct val="0"/>
        </a:spcBef>
        <a:spcAft>
          <a:spcPct val="0"/>
        </a:spcAft>
        <a:defRPr sz="3300">
          <a:solidFill>
            <a:schemeClr val="tx1"/>
          </a:solidFill>
          <a:latin typeface="Georgia" panose="02040502050405020303" pitchFamily="18" charset="0"/>
        </a:defRPr>
      </a:lvl2pPr>
      <a:lvl3pPr algn="l" defTabSz="685800" rtl="0" eaLnBrk="1" fontAlgn="base" hangingPunct="1">
        <a:lnSpc>
          <a:spcPct val="90000"/>
        </a:lnSpc>
        <a:spcBef>
          <a:spcPct val="0"/>
        </a:spcBef>
        <a:spcAft>
          <a:spcPct val="0"/>
        </a:spcAft>
        <a:defRPr sz="3300">
          <a:solidFill>
            <a:schemeClr val="tx1"/>
          </a:solidFill>
          <a:latin typeface="Georgia" panose="02040502050405020303" pitchFamily="18" charset="0"/>
        </a:defRPr>
      </a:lvl3pPr>
      <a:lvl4pPr algn="l" defTabSz="685800" rtl="0" eaLnBrk="1" fontAlgn="base" hangingPunct="1">
        <a:lnSpc>
          <a:spcPct val="90000"/>
        </a:lnSpc>
        <a:spcBef>
          <a:spcPct val="0"/>
        </a:spcBef>
        <a:spcAft>
          <a:spcPct val="0"/>
        </a:spcAft>
        <a:defRPr sz="3300">
          <a:solidFill>
            <a:schemeClr val="tx1"/>
          </a:solidFill>
          <a:latin typeface="Georgia" panose="02040502050405020303" pitchFamily="18" charset="0"/>
        </a:defRPr>
      </a:lvl4pPr>
      <a:lvl5pPr algn="l" defTabSz="685800" rtl="0" eaLnBrk="1" fontAlgn="base" hangingPunct="1">
        <a:lnSpc>
          <a:spcPct val="90000"/>
        </a:lnSpc>
        <a:spcBef>
          <a:spcPct val="0"/>
        </a:spcBef>
        <a:spcAft>
          <a:spcPct val="0"/>
        </a:spcAft>
        <a:defRPr sz="3300">
          <a:solidFill>
            <a:schemeClr val="tx1"/>
          </a:solidFill>
          <a:latin typeface="Georgia" panose="02040502050405020303" pitchFamily="18" charset="0"/>
        </a:defRPr>
      </a:lvl5pPr>
      <a:lvl6pPr marL="457200" algn="l" defTabSz="685800" rtl="0" eaLnBrk="1" fontAlgn="base" hangingPunct="1">
        <a:lnSpc>
          <a:spcPct val="90000"/>
        </a:lnSpc>
        <a:spcBef>
          <a:spcPct val="0"/>
        </a:spcBef>
        <a:spcAft>
          <a:spcPct val="0"/>
        </a:spcAft>
        <a:defRPr sz="3300">
          <a:solidFill>
            <a:schemeClr val="tx1"/>
          </a:solidFill>
          <a:latin typeface="Georgia" panose="02040502050405020303" pitchFamily="18" charset="0"/>
        </a:defRPr>
      </a:lvl6pPr>
      <a:lvl7pPr marL="914400" algn="l" defTabSz="685800" rtl="0" eaLnBrk="1" fontAlgn="base" hangingPunct="1">
        <a:lnSpc>
          <a:spcPct val="90000"/>
        </a:lnSpc>
        <a:spcBef>
          <a:spcPct val="0"/>
        </a:spcBef>
        <a:spcAft>
          <a:spcPct val="0"/>
        </a:spcAft>
        <a:defRPr sz="3300">
          <a:solidFill>
            <a:schemeClr val="tx1"/>
          </a:solidFill>
          <a:latin typeface="Georgia" panose="02040502050405020303" pitchFamily="18" charset="0"/>
        </a:defRPr>
      </a:lvl7pPr>
      <a:lvl8pPr marL="1371600" algn="l" defTabSz="685800" rtl="0" eaLnBrk="1" fontAlgn="base" hangingPunct="1">
        <a:lnSpc>
          <a:spcPct val="90000"/>
        </a:lnSpc>
        <a:spcBef>
          <a:spcPct val="0"/>
        </a:spcBef>
        <a:spcAft>
          <a:spcPct val="0"/>
        </a:spcAft>
        <a:defRPr sz="3300">
          <a:solidFill>
            <a:schemeClr val="tx1"/>
          </a:solidFill>
          <a:latin typeface="Georgia" panose="02040502050405020303" pitchFamily="18" charset="0"/>
        </a:defRPr>
      </a:lvl8pPr>
      <a:lvl9pPr marL="1828800" algn="l" defTabSz="685800" rtl="0" eaLnBrk="1" fontAlgn="base" hangingPunct="1">
        <a:lnSpc>
          <a:spcPct val="90000"/>
        </a:lnSpc>
        <a:spcBef>
          <a:spcPct val="0"/>
        </a:spcBef>
        <a:spcAft>
          <a:spcPct val="0"/>
        </a:spcAft>
        <a:defRPr sz="3300">
          <a:solidFill>
            <a:schemeClr val="tx1"/>
          </a:solidFill>
          <a:latin typeface="Georgia" panose="02040502050405020303" pitchFamily="18" charset="0"/>
        </a:defRPr>
      </a:lvl9pPr>
    </p:titleStyle>
    <p:bodyStyle>
      <a:lvl1pPr marL="171450" indent="-171450" algn="l" defTabSz="685800" rtl="0" eaLnBrk="1" fontAlgn="base" hangingPunct="1">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443" r:id="rId1"/>
    <p:sldLayoutId id="2147484444" r:id="rId2"/>
    <p:sldLayoutId id="2147484445" r:id="rId3"/>
    <p:sldLayoutId id="2147484446" r:id="rId4"/>
    <p:sldLayoutId id="2147484447" r:id="rId5"/>
    <p:sldLayoutId id="2147484448" r:id="rId6"/>
    <p:sldLayoutId id="2147484449" r:id="rId7"/>
    <p:sldLayoutId id="2147484450" r:id="rId8"/>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Georgia" panose="02040502050405020303" pitchFamily="18" charset="0"/>
        </a:defRPr>
      </a:lvl2pPr>
      <a:lvl3pPr algn="l" defTabSz="685800" rtl="0" eaLnBrk="0" fontAlgn="base" hangingPunct="0">
        <a:lnSpc>
          <a:spcPct val="90000"/>
        </a:lnSpc>
        <a:spcBef>
          <a:spcPct val="0"/>
        </a:spcBef>
        <a:spcAft>
          <a:spcPct val="0"/>
        </a:spcAft>
        <a:defRPr sz="3300">
          <a:solidFill>
            <a:schemeClr val="tx1"/>
          </a:solidFill>
          <a:latin typeface="Georgia" panose="02040502050405020303" pitchFamily="18" charset="0"/>
        </a:defRPr>
      </a:lvl3pPr>
      <a:lvl4pPr algn="l" defTabSz="685800" rtl="0" eaLnBrk="0" fontAlgn="base" hangingPunct="0">
        <a:lnSpc>
          <a:spcPct val="90000"/>
        </a:lnSpc>
        <a:spcBef>
          <a:spcPct val="0"/>
        </a:spcBef>
        <a:spcAft>
          <a:spcPct val="0"/>
        </a:spcAft>
        <a:defRPr sz="3300">
          <a:solidFill>
            <a:schemeClr val="tx1"/>
          </a:solidFill>
          <a:latin typeface="Georgia" panose="02040502050405020303" pitchFamily="18" charset="0"/>
        </a:defRPr>
      </a:lvl4pPr>
      <a:lvl5pPr algn="l" defTabSz="685800" rtl="0" eaLnBrk="0" fontAlgn="base" hangingPunct="0">
        <a:lnSpc>
          <a:spcPct val="90000"/>
        </a:lnSpc>
        <a:spcBef>
          <a:spcPct val="0"/>
        </a:spcBef>
        <a:spcAft>
          <a:spcPct val="0"/>
        </a:spcAft>
        <a:defRPr sz="3300">
          <a:solidFill>
            <a:schemeClr val="tx1"/>
          </a:solidFill>
          <a:latin typeface="Georgia" panose="02040502050405020303" pitchFamily="18" charset="0"/>
        </a:defRPr>
      </a:lvl5pPr>
      <a:lvl6pPr marL="457200" algn="l" defTabSz="685800" rtl="0" fontAlgn="base">
        <a:lnSpc>
          <a:spcPct val="90000"/>
        </a:lnSpc>
        <a:spcBef>
          <a:spcPct val="0"/>
        </a:spcBef>
        <a:spcAft>
          <a:spcPct val="0"/>
        </a:spcAft>
        <a:defRPr sz="3300">
          <a:solidFill>
            <a:schemeClr val="tx1"/>
          </a:solidFill>
          <a:latin typeface="Georgia" panose="02040502050405020303" pitchFamily="18" charset="0"/>
        </a:defRPr>
      </a:lvl6pPr>
      <a:lvl7pPr marL="914400" algn="l" defTabSz="685800" rtl="0" fontAlgn="base">
        <a:lnSpc>
          <a:spcPct val="90000"/>
        </a:lnSpc>
        <a:spcBef>
          <a:spcPct val="0"/>
        </a:spcBef>
        <a:spcAft>
          <a:spcPct val="0"/>
        </a:spcAft>
        <a:defRPr sz="3300">
          <a:solidFill>
            <a:schemeClr val="tx1"/>
          </a:solidFill>
          <a:latin typeface="Georgia" panose="02040502050405020303" pitchFamily="18" charset="0"/>
        </a:defRPr>
      </a:lvl7pPr>
      <a:lvl8pPr marL="1371600" algn="l" defTabSz="685800" rtl="0" fontAlgn="base">
        <a:lnSpc>
          <a:spcPct val="90000"/>
        </a:lnSpc>
        <a:spcBef>
          <a:spcPct val="0"/>
        </a:spcBef>
        <a:spcAft>
          <a:spcPct val="0"/>
        </a:spcAft>
        <a:defRPr sz="3300">
          <a:solidFill>
            <a:schemeClr val="tx1"/>
          </a:solidFill>
          <a:latin typeface="Georgia" panose="02040502050405020303" pitchFamily="18" charset="0"/>
        </a:defRPr>
      </a:lvl8pPr>
      <a:lvl9pPr marL="1828800" algn="l" defTabSz="685800" rtl="0" fontAlgn="base">
        <a:lnSpc>
          <a:spcPct val="90000"/>
        </a:lnSpc>
        <a:spcBef>
          <a:spcPct val="0"/>
        </a:spcBef>
        <a:spcAft>
          <a:spcPct val="0"/>
        </a:spcAft>
        <a:defRPr sz="3300">
          <a:solidFill>
            <a:schemeClr val="tx1"/>
          </a:solidFill>
          <a:latin typeface="Georgia" panose="02040502050405020303" pitchFamily="18"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451" r:id="rId1"/>
    <p:sldLayoutId id="2147484452" r:id="rId2"/>
    <p:sldLayoutId id="2147484453" r:id="rId3"/>
    <p:sldLayoutId id="2147484454" r:id="rId4"/>
    <p:sldLayoutId id="2147484455" r:id="rId5"/>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Georgia" panose="02040502050405020303" pitchFamily="18" charset="0"/>
        </a:defRPr>
      </a:lvl2pPr>
      <a:lvl3pPr algn="l" defTabSz="685800" rtl="0" eaLnBrk="0" fontAlgn="base" hangingPunct="0">
        <a:lnSpc>
          <a:spcPct val="90000"/>
        </a:lnSpc>
        <a:spcBef>
          <a:spcPct val="0"/>
        </a:spcBef>
        <a:spcAft>
          <a:spcPct val="0"/>
        </a:spcAft>
        <a:defRPr sz="3300">
          <a:solidFill>
            <a:schemeClr val="tx1"/>
          </a:solidFill>
          <a:latin typeface="Georgia" panose="02040502050405020303" pitchFamily="18" charset="0"/>
        </a:defRPr>
      </a:lvl3pPr>
      <a:lvl4pPr algn="l" defTabSz="685800" rtl="0" eaLnBrk="0" fontAlgn="base" hangingPunct="0">
        <a:lnSpc>
          <a:spcPct val="90000"/>
        </a:lnSpc>
        <a:spcBef>
          <a:spcPct val="0"/>
        </a:spcBef>
        <a:spcAft>
          <a:spcPct val="0"/>
        </a:spcAft>
        <a:defRPr sz="3300">
          <a:solidFill>
            <a:schemeClr val="tx1"/>
          </a:solidFill>
          <a:latin typeface="Georgia" panose="02040502050405020303" pitchFamily="18" charset="0"/>
        </a:defRPr>
      </a:lvl4pPr>
      <a:lvl5pPr algn="l" defTabSz="685800" rtl="0" eaLnBrk="0" fontAlgn="base" hangingPunct="0">
        <a:lnSpc>
          <a:spcPct val="90000"/>
        </a:lnSpc>
        <a:spcBef>
          <a:spcPct val="0"/>
        </a:spcBef>
        <a:spcAft>
          <a:spcPct val="0"/>
        </a:spcAft>
        <a:defRPr sz="3300">
          <a:solidFill>
            <a:schemeClr val="tx1"/>
          </a:solidFill>
          <a:latin typeface="Georgia" panose="02040502050405020303" pitchFamily="18" charset="0"/>
        </a:defRPr>
      </a:lvl5pPr>
      <a:lvl6pPr marL="457200" algn="l" defTabSz="685800" rtl="0" fontAlgn="base">
        <a:lnSpc>
          <a:spcPct val="90000"/>
        </a:lnSpc>
        <a:spcBef>
          <a:spcPct val="0"/>
        </a:spcBef>
        <a:spcAft>
          <a:spcPct val="0"/>
        </a:spcAft>
        <a:defRPr sz="3300">
          <a:solidFill>
            <a:schemeClr val="tx1"/>
          </a:solidFill>
          <a:latin typeface="Georgia" panose="02040502050405020303" pitchFamily="18" charset="0"/>
        </a:defRPr>
      </a:lvl6pPr>
      <a:lvl7pPr marL="914400" algn="l" defTabSz="685800" rtl="0" fontAlgn="base">
        <a:lnSpc>
          <a:spcPct val="90000"/>
        </a:lnSpc>
        <a:spcBef>
          <a:spcPct val="0"/>
        </a:spcBef>
        <a:spcAft>
          <a:spcPct val="0"/>
        </a:spcAft>
        <a:defRPr sz="3300">
          <a:solidFill>
            <a:schemeClr val="tx1"/>
          </a:solidFill>
          <a:latin typeface="Georgia" panose="02040502050405020303" pitchFamily="18" charset="0"/>
        </a:defRPr>
      </a:lvl7pPr>
      <a:lvl8pPr marL="1371600" algn="l" defTabSz="685800" rtl="0" fontAlgn="base">
        <a:lnSpc>
          <a:spcPct val="90000"/>
        </a:lnSpc>
        <a:spcBef>
          <a:spcPct val="0"/>
        </a:spcBef>
        <a:spcAft>
          <a:spcPct val="0"/>
        </a:spcAft>
        <a:defRPr sz="3300">
          <a:solidFill>
            <a:schemeClr val="tx1"/>
          </a:solidFill>
          <a:latin typeface="Georgia" panose="02040502050405020303" pitchFamily="18" charset="0"/>
        </a:defRPr>
      </a:lvl8pPr>
      <a:lvl9pPr marL="1828800" algn="l" defTabSz="685800" rtl="0" fontAlgn="base">
        <a:lnSpc>
          <a:spcPct val="90000"/>
        </a:lnSpc>
        <a:spcBef>
          <a:spcPct val="0"/>
        </a:spcBef>
        <a:spcAft>
          <a:spcPct val="0"/>
        </a:spcAft>
        <a:defRPr sz="3300">
          <a:solidFill>
            <a:schemeClr val="tx1"/>
          </a:solidFill>
          <a:latin typeface="Georgia" panose="02040502050405020303" pitchFamily="18"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456" r:id="rId1"/>
    <p:sldLayoutId id="2147484457" r:id="rId2"/>
    <p:sldLayoutId id="2147484458" r:id="rId3"/>
    <p:sldLayoutId id="2147484459" r:id="rId4"/>
    <p:sldLayoutId id="2147484460" r:id="rId5"/>
    <p:sldLayoutId id="2147484461" r:id="rId6"/>
    <p:sldLayoutId id="2147484462" r:id="rId7"/>
    <p:sldLayoutId id="2147484463" r:id="rId8"/>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Georgia" panose="02040502050405020303" pitchFamily="18" charset="0"/>
        </a:defRPr>
      </a:lvl2pPr>
      <a:lvl3pPr algn="l" defTabSz="685800" rtl="0" eaLnBrk="0" fontAlgn="base" hangingPunct="0">
        <a:lnSpc>
          <a:spcPct val="90000"/>
        </a:lnSpc>
        <a:spcBef>
          <a:spcPct val="0"/>
        </a:spcBef>
        <a:spcAft>
          <a:spcPct val="0"/>
        </a:spcAft>
        <a:defRPr sz="3300">
          <a:solidFill>
            <a:schemeClr val="tx1"/>
          </a:solidFill>
          <a:latin typeface="Georgia" panose="02040502050405020303" pitchFamily="18" charset="0"/>
        </a:defRPr>
      </a:lvl3pPr>
      <a:lvl4pPr algn="l" defTabSz="685800" rtl="0" eaLnBrk="0" fontAlgn="base" hangingPunct="0">
        <a:lnSpc>
          <a:spcPct val="90000"/>
        </a:lnSpc>
        <a:spcBef>
          <a:spcPct val="0"/>
        </a:spcBef>
        <a:spcAft>
          <a:spcPct val="0"/>
        </a:spcAft>
        <a:defRPr sz="3300">
          <a:solidFill>
            <a:schemeClr val="tx1"/>
          </a:solidFill>
          <a:latin typeface="Georgia" panose="02040502050405020303" pitchFamily="18" charset="0"/>
        </a:defRPr>
      </a:lvl4pPr>
      <a:lvl5pPr algn="l" defTabSz="685800" rtl="0" eaLnBrk="0" fontAlgn="base" hangingPunct="0">
        <a:lnSpc>
          <a:spcPct val="90000"/>
        </a:lnSpc>
        <a:spcBef>
          <a:spcPct val="0"/>
        </a:spcBef>
        <a:spcAft>
          <a:spcPct val="0"/>
        </a:spcAft>
        <a:defRPr sz="3300">
          <a:solidFill>
            <a:schemeClr val="tx1"/>
          </a:solidFill>
          <a:latin typeface="Georgia" panose="02040502050405020303" pitchFamily="18" charset="0"/>
        </a:defRPr>
      </a:lvl5pPr>
      <a:lvl6pPr marL="457200" algn="l" defTabSz="685800" rtl="0" fontAlgn="base">
        <a:lnSpc>
          <a:spcPct val="90000"/>
        </a:lnSpc>
        <a:spcBef>
          <a:spcPct val="0"/>
        </a:spcBef>
        <a:spcAft>
          <a:spcPct val="0"/>
        </a:spcAft>
        <a:defRPr sz="3300">
          <a:solidFill>
            <a:schemeClr val="tx1"/>
          </a:solidFill>
          <a:latin typeface="Georgia" panose="02040502050405020303" pitchFamily="18" charset="0"/>
        </a:defRPr>
      </a:lvl6pPr>
      <a:lvl7pPr marL="914400" algn="l" defTabSz="685800" rtl="0" fontAlgn="base">
        <a:lnSpc>
          <a:spcPct val="90000"/>
        </a:lnSpc>
        <a:spcBef>
          <a:spcPct val="0"/>
        </a:spcBef>
        <a:spcAft>
          <a:spcPct val="0"/>
        </a:spcAft>
        <a:defRPr sz="3300">
          <a:solidFill>
            <a:schemeClr val="tx1"/>
          </a:solidFill>
          <a:latin typeface="Georgia" panose="02040502050405020303" pitchFamily="18" charset="0"/>
        </a:defRPr>
      </a:lvl7pPr>
      <a:lvl8pPr marL="1371600" algn="l" defTabSz="685800" rtl="0" fontAlgn="base">
        <a:lnSpc>
          <a:spcPct val="90000"/>
        </a:lnSpc>
        <a:spcBef>
          <a:spcPct val="0"/>
        </a:spcBef>
        <a:spcAft>
          <a:spcPct val="0"/>
        </a:spcAft>
        <a:defRPr sz="3300">
          <a:solidFill>
            <a:schemeClr val="tx1"/>
          </a:solidFill>
          <a:latin typeface="Georgia" panose="02040502050405020303" pitchFamily="18" charset="0"/>
        </a:defRPr>
      </a:lvl8pPr>
      <a:lvl9pPr marL="1828800" algn="l" defTabSz="685800" rtl="0" fontAlgn="base">
        <a:lnSpc>
          <a:spcPct val="90000"/>
        </a:lnSpc>
        <a:spcBef>
          <a:spcPct val="0"/>
        </a:spcBef>
        <a:spcAft>
          <a:spcPct val="0"/>
        </a:spcAft>
        <a:defRPr sz="3300">
          <a:solidFill>
            <a:schemeClr val="tx1"/>
          </a:solidFill>
          <a:latin typeface="Georgia" panose="02040502050405020303" pitchFamily="18"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464" r:id="rId1"/>
    <p:sldLayoutId id="2147484465" r:id="rId2"/>
    <p:sldLayoutId id="2147484466" r:id="rId3"/>
    <p:sldLayoutId id="2147484467" r:id="rId4"/>
    <p:sldLayoutId id="2147484468" r:id="rId5"/>
    <p:sldLayoutId id="2147484469" r:id="rId6"/>
    <p:sldLayoutId id="2147484470" r:id="rId7"/>
    <p:sldLayoutId id="2147484471" r:id="rId8"/>
    <p:sldLayoutId id="2147484472" r:id="rId9"/>
    <p:sldLayoutId id="2147484473" r:id="rId10"/>
    <p:sldLayoutId id="2147484474" r:id="rId11"/>
    <p:sldLayoutId id="2147484475" r:id="rId12"/>
    <p:sldLayoutId id="2147484476" r:id="rId13"/>
    <p:sldLayoutId id="2147484477" r:id="rId14"/>
    <p:sldLayoutId id="2147484478" r:id="rId15"/>
    <p:sldLayoutId id="2147484479" r:id="rId16"/>
    <p:sldLayoutId id="2147484480" r:id="rId17"/>
    <p:sldLayoutId id="2147484481" r:id="rId18"/>
    <p:sldLayoutId id="2147484482" r:id="rId19"/>
    <p:sldLayoutId id="2147484483" r:id="rId20"/>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Georgia" panose="02040502050405020303" pitchFamily="18" charset="0"/>
        </a:defRPr>
      </a:lvl2pPr>
      <a:lvl3pPr algn="l" defTabSz="685800" rtl="0" eaLnBrk="0" fontAlgn="base" hangingPunct="0">
        <a:lnSpc>
          <a:spcPct val="90000"/>
        </a:lnSpc>
        <a:spcBef>
          <a:spcPct val="0"/>
        </a:spcBef>
        <a:spcAft>
          <a:spcPct val="0"/>
        </a:spcAft>
        <a:defRPr sz="3300">
          <a:solidFill>
            <a:schemeClr val="tx1"/>
          </a:solidFill>
          <a:latin typeface="Georgia" panose="02040502050405020303" pitchFamily="18" charset="0"/>
        </a:defRPr>
      </a:lvl3pPr>
      <a:lvl4pPr algn="l" defTabSz="685800" rtl="0" eaLnBrk="0" fontAlgn="base" hangingPunct="0">
        <a:lnSpc>
          <a:spcPct val="90000"/>
        </a:lnSpc>
        <a:spcBef>
          <a:spcPct val="0"/>
        </a:spcBef>
        <a:spcAft>
          <a:spcPct val="0"/>
        </a:spcAft>
        <a:defRPr sz="3300">
          <a:solidFill>
            <a:schemeClr val="tx1"/>
          </a:solidFill>
          <a:latin typeface="Georgia" panose="02040502050405020303" pitchFamily="18" charset="0"/>
        </a:defRPr>
      </a:lvl4pPr>
      <a:lvl5pPr algn="l" defTabSz="685800" rtl="0" eaLnBrk="0" fontAlgn="base" hangingPunct="0">
        <a:lnSpc>
          <a:spcPct val="90000"/>
        </a:lnSpc>
        <a:spcBef>
          <a:spcPct val="0"/>
        </a:spcBef>
        <a:spcAft>
          <a:spcPct val="0"/>
        </a:spcAft>
        <a:defRPr sz="3300">
          <a:solidFill>
            <a:schemeClr val="tx1"/>
          </a:solidFill>
          <a:latin typeface="Georgia" panose="02040502050405020303" pitchFamily="18" charset="0"/>
        </a:defRPr>
      </a:lvl5pPr>
      <a:lvl6pPr marL="457200" algn="l" defTabSz="685800" rtl="0" fontAlgn="base">
        <a:lnSpc>
          <a:spcPct val="90000"/>
        </a:lnSpc>
        <a:spcBef>
          <a:spcPct val="0"/>
        </a:spcBef>
        <a:spcAft>
          <a:spcPct val="0"/>
        </a:spcAft>
        <a:defRPr sz="3300">
          <a:solidFill>
            <a:schemeClr val="tx1"/>
          </a:solidFill>
          <a:latin typeface="Georgia" panose="02040502050405020303" pitchFamily="18" charset="0"/>
        </a:defRPr>
      </a:lvl6pPr>
      <a:lvl7pPr marL="914400" algn="l" defTabSz="685800" rtl="0" fontAlgn="base">
        <a:lnSpc>
          <a:spcPct val="90000"/>
        </a:lnSpc>
        <a:spcBef>
          <a:spcPct val="0"/>
        </a:spcBef>
        <a:spcAft>
          <a:spcPct val="0"/>
        </a:spcAft>
        <a:defRPr sz="3300">
          <a:solidFill>
            <a:schemeClr val="tx1"/>
          </a:solidFill>
          <a:latin typeface="Georgia" panose="02040502050405020303" pitchFamily="18" charset="0"/>
        </a:defRPr>
      </a:lvl7pPr>
      <a:lvl8pPr marL="1371600" algn="l" defTabSz="685800" rtl="0" fontAlgn="base">
        <a:lnSpc>
          <a:spcPct val="90000"/>
        </a:lnSpc>
        <a:spcBef>
          <a:spcPct val="0"/>
        </a:spcBef>
        <a:spcAft>
          <a:spcPct val="0"/>
        </a:spcAft>
        <a:defRPr sz="3300">
          <a:solidFill>
            <a:schemeClr val="tx1"/>
          </a:solidFill>
          <a:latin typeface="Georgia" panose="02040502050405020303" pitchFamily="18" charset="0"/>
        </a:defRPr>
      </a:lvl8pPr>
      <a:lvl9pPr marL="1828800" algn="l" defTabSz="685800" rtl="0" fontAlgn="base">
        <a:lnSpc>
          <a:spcPct val="90000"/>
        </a:lnSpc>
        <a:spcBef>
          <a:spcPct val="0"/>
        </a:spcBef>
        <a:spcAft>
          <a:spcPct val="0"/>
        </a:spcAft>
        <a:defRPr sz="3300">
          <a:solidFill>
            <a:schemeClr val="tx1"/>
          </a:solidFill>
          <a:latin typeface="Georgia" panose="02040502050405020303" pitchFamily="18"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484" r:id="rId1"/>
    <p:sldLayoutId id="2147484485" r:id="rId2"/>
    <p:sldLayoutId id="2147484486" r:id="rId3"/>
    <p:sldLayoutId id="2147484487" r:id="rId4"/>
    <p:sldLayoutId id="2147484488" r:id="rId5"/>
    <p:sldLayoutId id="2147484489" r:id="rId6"/>
    <p:sldLayoutId id="2147484490" r:id="rId7"/>
    <p:sldLayoutId id="2147484491" r:id="rId8"/>
    <p:sldLayoutId id="2147484492" r:id="rId9"/>
    <p:sldLayoutId id="2147484493" r:id="rId10"/>
    <p:sldLayoutId id="2147484494" r:id="rId11"/>
    <p:sldLayoutId id="2147484495" r:id="rId12"/>
    <p:sldLayoutId id="2147484496" r:id="rId13"/>
    <p:sldLayoutId id="2147484497" r:id="rId14"/>
    <p:sldLayoutId id="2147484498" r:id="rId15"/>
    <p:sldLayoutId id="2147484499" r:id="rId16"/>
    <p:sldLayoutId id="2147484500" r:id="rId17"/>
    <p:sldLayoutId id="2147484501" r:id="rId18"/>
    <p:sldLayoutId id="2147484502" r:id="rId19"/>
    <p:sldLayoutId id="2147484503" r:id="rId20"/>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Georgia" panose="02040502050405020303" pitchFamily="18" charset="0"/>
        </a:defRPr>
      </a:lvl2pPr>
      <a:lvl3pPr algn="l" defTabSz="685800" rtl="0" eaLnBrk="0" fontAlgn="base" hangingPunct="0">
        <a:lnSpc>
          <a:spcPct val="90000"/>
        </a:lnSpc>
        <a:spcBef>
          <a:spcPct val="0"/>
        </a:spcBef>
        <a:spcAft>
          <a:spcPct val="0"/>
        </a:spcAft>
        <a:defRPr sz="3300">
          <a:solidFill>
            <a:schemeClr val="tx1"/>
          </a:solidFill>
          <a:latin typeface="Georgia" panose="02040502050405020303" pitchFamily="18" charset="0"/>
        </a:defRPr>
      </a:lvl3pPr>
      <a:lvl4pPr algn="l" defTabSz="685800" rtl="0" eaLnBrk="0" fontAlgn="base" hangingPunct="0">
        <a:lnSpc>
          <a:spcPct val="90000"/>
        </a:lnSpc>
        <a:spcBef>
          <a:spcPct val="0"/>
        </a:spcBef>
        <a:spcAft>
          <a:spcPct val="0"/>
        </a:spcAft>
        <a:defRPr sz="3300">
          <a:solidFill>
            <a:schemeClr val="tx1"/>
          </a:solidFill>
          <a:latin typeface="Georgia" panose="02040502050405020303" pitchFamily="18" charset="0"/>
        </a:defRPr>
      </a:lvl4pPr>
      <a:lvl5pPr algn="l" defTabSz="685800" rtl="0" eaLnBrk="0" fontAlgn="base" hangingPunct="0">
        <a:lnSpc>
          <a:spcPct val="90000"/>
        </a:lnSpc>
        <a:spcBef>
          <a:spcPct val="0"/>
        </a:spcBef>
        <a:spcAft>
          <a:spcPct val="0"/>
        </a:spcAft>
        <a:defRPr sz="3300">
          <a:solidFill>
            <a:schemeClr val="tx1"/>
          </a:solidFill>
          <a:latin typeface="Georgia" panose="02040502050405020303" pitchFamily="18" charset="0"/>
        </a:defRPr>
      </a:lvl5pPr>
      <a:lvl6pPr marL="457200" algn="l" defTabSz="685800" rtl="0" fontAlgn="base">
        <a:lnSpc>
          <a:spcPct val="90000"/>
        </a:lnSpc>
        <a:spcBef>
          <a:spcPct val="0"/>
        </a:spcBef>
        <a:spcAft>
          <a:spcPct val="0"/>
        </a:spcAft>
        <a:defRPr sz="3300">
          <a:solidFill>
            <a:schemeClr val="tx1"/>
          </a:solidFill>
          <a:latin typeface="Georgia" panose="02040502050405020303" pitchFamily="18" charset="0"/>
        </a:defRPr>
      </a:lvl6pPr>
      <a:lvl7pPr marL="914400" algn="l" defTabSz="685800" rtl="0" fontAlgn="base">
        <a:lnSpc>
          <a:spcPct val="90000"/>
        </a:lnSpc>
        <a:spcBef>
          <a:spcPct val="0"/>
        </a:spcBef>
        <a:spcAft>
          <a:spcPct val="0"/>
        </a:spcAft>
        <a:defRPr sz="3300">
          <a:solidFill>
            <a:schemeClr val="tx1"/>
          </a:solidFill>
          <a:latin typeface="Georgia" panose="02040502050405020303" pitchFamily="18" charset="0"/>
        </a:defRPr>
      </a:lvl7pPr>
      <a:lvl8pPr marL="1371600" algn="l" defTabSz="685800" rtl="0" fontAlgn="base">
        <a:lnSpc>
          <a:spcPct val="90000"/>
        </a:lnSpc>
        <a:spcBef>
          <a:spcPct val="0"/>
        </a:spcBef>
        <a:spcAft>
          <a:spcPct val="0"/>
        </a:spcAft>
        <a:defRPr sz="3300">
          <a:solidFill>
            <a:schemeClr val="tx1"/>
          </a:solidFill>
          <a:latin typeface="Georgia" panose="02040502050405020303" pitchFamily="18" charset="0"/>
        </a:defRPr>
      </a:lvl8pPr>
      <a:lvl9pPr marL="1828800" algn="l" defTabSz="685800" rtl="0" fontAlgn="base">
        <a:lnSpc>
          <a:spcPct val="90000"/>
        </a:lnSpc>
        <a:spcBef>
          <a:spcPct val="0"/>
        </a:spcBef>
        <a:spcAft>
          <a:spcPct val="0"/>
        </a:spcAft>
        <a:defRPr sz="3300">
          <a:solidFill>
            <a:schemeClr val="tx1"/>
          </a:solidFill>
          <a:latin typeface="Georgia" panose="02040502050405020303" pitchFamily="18"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504" r:id="rId1"/>
    <p:sldLayoutId id="2147484505" r:id="rId2"/>
    <p:sldLayoutId id="2147484506" r:id="rId3"/>
    <p:sldLayoutId id="2147484507" r:id="rId4"/>
    <p:sldLayoutId id="2147484508" r:id="rId5"/>
    <p:sldLayoutId id="2147484509" r:id="rId6"/>
    <p:sldLayoutId id="2147484510" r:id="rId7"/>
    <p:sldLayoutId id="2147484511" r:id="rId8"/>
    <p:sldLayoutId id="2147484512" r:id="rId9"/>
    <p:sldLayoutId id="2147484513" r:id="rId10"/>
    <p:sldLayoutId id="2147484514" r:id="rId11"/>
    <p:sldLayoutId id="2147484515" r:id="rId12"/>
    <p:sldLayoutId id="2147484516" r:id="rId13"/>
    <p:sldLayoutId id="2147484517" r:id="rId14"/>
    <p:sldLayoutId id="2147484518" r:id="rId15"/>
    <p:sldLayoutId id="2147484519" r:id="rId16"/>
    <p:sldLayoutId id="2147484520" r:id="rId17"/>
    <p:sldLayoutId id="2147484521" r:id="rId18"/>
    <p:sldLayoutId id="2147484522" r:id="rId19"/>
    <p:sldLayoutId id="2147484523" r:id="rId20"/>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Georgia" panose="02040502050405020303" pitchFamily="18" charset="0"/>
        </a:defRPr>
      </a:lvl2pPr>
      <a:lvl3pPr algn="l" defTabSz="685800" rtl="0" eaLnBrk="0" fontAlgn="base" hangingPunct="0">
        <a:lnSpc>
          <a:spcPct val="90000"/>
        </a:lnSpc>
        <a:spcBef>
          <a:spcPct val="0"/>
        </a:spcBef>
        <a:spcAft>
          <a:spcPct val="0"/>
        </a:spcAft>
        <a:defRPr sz="3300">
          <a:solidFill>
            <a:schemeClr val="tx1"/>
          </a:solidFill>
          <a:latin typeface="Georgia" panose="02040502050405020303" pitchFamily="18" charset="0"/>
        </a:defRPr>
      </a:lvl3pPr>
      <a:lvl4pPr algn="l" defTabSz="685800" rtl="0" eaLnBrk="0" fontAlgn="base" hangingPunct="0">
        <a:lnSpc>
          <a:spcPct val="90000"/>
        </a:lnSpc>
        <a:spcBef>
          <a:spcPct val="0"/>
        </a:spcBef>
        <a:spcAft>
          <a:spcPct val="0"/>
        </a:spcAft>
        <a:defRPr sz="3300">
          <a:solidFill>
            <a:schemeClr val="tx1"/>
          </a:solidFill>
          <a:latin typeface="Georgia" panose="02040502050405020303" pitchFamily="18" charset="0"/>
        </a:defRPr>
      </a:lvl4pPr>
      <a:lvl5pPr algn="l" defTabSz="685800" rtl="0" eaLnBrk="0" fontAlgn="base" hangingPunct="0">
        <a:lnSpc>
          <a:spcPct val="90000"/>
        </a:lnSpc>
        <a:spcBef>
          <a:spcPct val="0"/>
        </a:spcBef>
        <a:spcAft>
          <a:spcPct val="0"/>
        </a:spcAft>
        <a:defRPr sz="3300">
          <a:solidFill>
            <a:schemeClr val="tx1"/>
          </a:solidFill>
          <a:latin typeface="Georgia" panose="02040502050405020303" pitchFamily="18" charset="0"/>
        </a:defRPr>
      </a:lvl5pPr>
      <a:lvl6pPr marL="457200" algn="l" defTabSz="685800" rtl="0" fontAlgn="base">
        <a:lnSpc>
          <a:spcPct val="90000"/>
        </a:lnSpc>
        <a:spcBef>
          <a:spcPct val="0"/>
        </a:spcBef>
        <a:spcAft>
          <a:spcPct val="0"/>
        </a:spcAft>
        <a:defRPr sz="3300">
          <a:solidFill>
            <a:schemeClr val="tx1"/>
          </a:solidFill>
          <a:latin typeface="Georgia" panose="02040502050405020303" pitchFamily="18" charset="0"/>
        </a:defRPr>
      </a:lvl6pPr>
      <a:lvl7pPr marL="914400" algn="l" defTabSz="685800" rtl="0" fontAlgn="base">
        <a:lnSpc>
          <a:spcPct val="90000"/>
        </a:lnSpc>
        <a:spcBef>
          <a:spcPct val="0"/>
        </a:spcBef>
        <a:spcAft>
          <a:spcPct val="0"/>
        </a:spcAft>
        <a:defRPr sz="3300">
          <a:solidFill>
            <a:schemeClr val="tx1"/>
          </a:solidFill>
          <a:latin typeface="Georgia" panose="02040502050405020303" pitchFamily="18" charset="0"/>
        </a:defRPr>
      </a:lvl7pPr>
      <a:lvl8pPr marL="1371600" algn="l" defTabSz="685800" rtl="0" fontAlgn="base">
        <a:lnSpc>
          <a:spcPct val="90000"/>
        </a:lnSpc>
        <a:spcBef>
          <a:spcPct val="0"/>
        </a:spcBef>
        <a:spcAft>
          <a:spcPct val="0"/>
        </a:spcAft>
        <a:defRPr sz="3300">
          <a:solidFill>
            <a:schemeClr val="tx1"/>
          </a:solidFill>
          <a:latin typeface="Georgia" panose="02040502050405020303" pitchFamily="18" charset="0"/>
        </a:defRPr>
      </a:lvl8pPr>
      <a:lvl9pPr marL="1828800" algn="l" defTabSz="685800" rtl="0" fontAlgn="base">
        <a:lnSpc>
          <a:spcPct val="90000"/>
        </a:lnSpc>
        <a:spcBef>
          <a:spcPct val="0"/>
        </a:spcBef>
        <a:spcAft>
          <a:spcPct val="0"/>
        </a:spcAft>
        <a:defRPr sz="3300">
          <a:solidFill>
            <a:schemeClr val="tx1"/>
          </a:solidFill>
          <a:latin typeface="Georgia" panose="02040502050405020303" pitchFamily="18"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524" r:id="rId1"/>
    <p:sldLayoutId id="2147484525" r:id="rId2"/>
    <p:sldLayoutId id="2147484526" r:id="rId3"/>
    <p:sldLayoutId id="2147484527" r:id="rId4"/>
    <p:sldLayoutId id="2147484528" r:id="rId5"/>
    <p:sldLayoutId id="2147484529" r:id="rId6"/>
    <p:sldLayoutId id="2147484530" r:id="rId7"/>
    <p:sldLayoutId id="2147484531" r:id="rId8"/>
    <p:sldLayoutId id="2147484566" r:id="rId9"/>
    <p:sldLayoutId id="2147484532" r:id="rId10"/>
    <p:sldLayoutId id="2147484564" r:id="rId11"/>
    <p:sldLayoutId id="2147484533" r:id="rId12"/>
    <p:sldLayoutId id="2147484565" r:id="rId13"/>
    <p:sldLayoutId id="2147484534" r:id="rId14"/>
    <p:sldLayoutId id="2147484535" r:id="rId15"/>
    <p:sldLayoutId id="2147484536" r:id="rId16"/>
    <p:sldLayoutId id="2147484537" r:id="rId17"/>
    <p:sldLayoutId id="2147484538" r:id="rId18"/>
    <p:sldLayoutId id="2147484539" r:id="rId19"/>
    <p:sldLayoutId id="2147484540" r:id="rId20"/>
    <p:sldLayoutId id="2147484541" r:id="rId21"/>
    <p:sldLayoutId id="2147484542" r:id="rId22"/>
    <p:sldLayoutId id="2147484543" r:id="rId23"/>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Georgia" panose="02040502050405020303" pitchFamily="18" charset="0"/>
        </a:defRPr>
      </a:lvl2pPr>
      <a:lvl3pPr algn="l" defTabSz="685800" rtl="0" eaLnBrk="0" fontAlgn="base" hangingPunct="0">
        <a:lnSpc>
          <a:spcPct val="90000"/>
        </a:lnSpc>
        <a:spcBef>
          <a:spcPct val="0"/>
        </a:spcBef>
        <a:spcAft>
          <a:spcPct val="0"/>
        </a:spcAft>
        <a:defRPr sz="3300">
          <a:solidFill>
            <a:schemeClr val="tx1"/>
          </a:solidFill>
          <a:latin typeface="Georgia" panose="02040502050405020303" pitchFamily="18" charset="0"/>
        </a:defRPr>
      </a:lvl3pPr>
      <a:lvl4pPr algn="l" defTabSz="685800" rtl="0" eaLnBrk="0" fontAlgn="base" hangingPunct="0">
        <a:lnSpc>
          <a:spcPct val="90000"/>
        </a:lnSpc>
        <a:spcBef>
          <a:spcPct val="0"/>
        </a:spcBef>
        <a:spcAft>
          <a:spcPct val="0"/>
        </a:spcAft>
        <a:defRPr sz="3300">
          <a:solidFill>
            <a:schemeClr val="tx1"/>
          </a:solidFill>
          <a:latin typeface="Georgia" panose="02040502050405020303" pitchFamily="18" charset="0"/>
        </a:defRPr>
      </a:lvl4pPr>
      <a:lvl5pPr algn="l" defTabSz="685800" rtl="0" eaLnBrk="0" fontAlgn="base" hangingPunct="0">
        <a:lnSpc>
          <a:spcPct val="90000"/>
        </a:lnSpc>
        <a:spcBef>
          <a:spcPct val="0"/>
        </a:spcBef>
        <a:spcAft>
          <a:spcPct val="0"/>
        </a:spcAft>
        <a:defRPr sz="3300">
          <a:solidFill>
            <a:schemeClr val="tx1"/>
          </a:solidFill>
          <a:latin typeface="Georgia" panose="02040502050405020303" pitchFamily="18" charset="0"/>
        </a:defRPr>
      </a:lvl5pPr>
      <a:lvl6pPr marL="457200" algn="l" defTabSz="685800" rtl="0" fontAlgn="base">
        <a:lnSpc>
          <a:spcPct val="90000"/>
        </a:lnSpc>
        <a:spcBef>
          <a:spcPct val="0"/>
        </a:spcBef>
        <a:spcAft>
          <a:spcPct val="0"/>
        </a:spcAft>
        <a:defRPr sz="3300">
          <a:solidFill>
            <a:schemeClr val="tx1"/>
          </a:solidFill>
          <a:latin typeface="Georgia" panose="02040502050405020303" pitchFamily="18" charset="0"/>
        </a:defRPr>
      </a:lvl6pPr>
      <a:lvl7pPr marL="914400" algn="l" defTabSz="685800" rtl="0" fontAlgn="base">
        <a:lnSpc>
          <a:spcPct val="90000"/>
        </a:lnSpc>
        <a:spcBef>
          <a:spcPct val="0"/>
        </a:spcBef>
        <a:spcAft>
          <a:spcPct val="0"/>
        </a:spcAft>
        <a:defRPr sz="3300">
          <a:solidFill>
            <a:schemeClr val="tx1"/>
          </a:solidFill>
          <a:latin typeface="Georgia" panose="02040502050405020303" pitchFamily="18" charset="0"/>
        </a:defRPr>
      </a:lvl7pPr>
      <a:lvl8pPr marL="1371600" algn="l" defTabSz="685800" rtl="0" fontAlgn="base">
        <a:lnSpc>
          <a:spcPct val="90000"/>
        </a:lnSpc>
        <a:spcBef>
          <a:spcPct val="0"/>
        </a:spcBef>
        <a:spcAft>
          <a:spcPct val="0"/>
        </a:spcAft>
        <a:defRPr sz="3300">
          <a:solidFill>
            <a:schemeClr val="tx1"/>
          </a:solidFill>
          <a:latin typeface="Georgia" panose="02040502050405020303" pitchFamily="18" charset="0"/>
        </a:defRPr>
      </a:lvl8pPr>
      <a:lvl9pPr marL="1828800" algn="l" defTabSz="685800" rtl="0" fontAlgn="base">
        <a:lnSpc>
          <a:spcPct val="90000"/>
        </a:lnSpc>
        <a:spcBef>
          <a:spcPct val="0"/>
        </a:spcBef>
        <a:spcAft>
          <a:spcPct val="0"/>
        </a:spcAft>
        <a:defRPr sz="3300">
          <a:solidFill>
            <a:schemeClr val="tx1"/>
          </a:solidFill>
          <a:latin typeface="Georgia" panose="02040502050405020303" pitchFamily="18"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544" r:id="rId1"/>
    <p:sldLayoutId id="2147484545" r:id="rId2"/>
    <p:sldLayoutId id="2147484546" r:id="rId3"/>
    <p:sldLayoutId id="2147484547" r:id="rId4"/>
    <p:sldLayoutId id="2147484548" r:id="rId5"/>
    <p:sldLayoutId id="2147484549" r:id="rId6"/>
    <p:sldLayoutId id="2147484550" r:id="rId7"/>
    <p:sldLayoutId id="2147484551" r:id="rId8"/>
    <p:sldLayoutId id="2147484552" r:id="rId9"/>
    <p:sldLayoutId id="2147484553" r:id="rId10"/>
    <p:sldLayoutId id="2147484554" r:id="rId11"/>
    <p:sldLayoutId id="2147484555" r:id="rId12"/>
    <p:sldLayoutId id="2147484556" r:id="rId13"/>
    <p:sldLayoutId id="2147484557" r:id="rId14"/>
    <p:sldLayoutId id="2147484558" r:id="rId15"/>
    <p:sldLayoutId id="2147484559" r:id="rId16"/>
    <p:sldLayoutId id="2147484560" r:id="rId17"/>
    <p:sldLayoutId id="2147484561" r:id="rId18"/>
    <p:sldLayoutId id="2147484562" r:id="rId19"/>
    <p:sldLayoutId id="2147484563" r:id="rId20"/>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Georgia" panose="02040502050405020303" pitchFamily="18" charset="0"/>
        </a:defRPr>
      </a:lvl2pPr>
      <a:lvl3pPr algn="l" defTabSz="685800" rtl="0" eaLnBrk="0" fontAlgn="base" hangingPunct="0">
        <a:lnSpc>
          <a:spcPct val="90000"/>
        </a:lnSpc>
        <a:spcBef>
          <a:spcPct val="0"/>
        </a:spcBef>
        <a:spcAft>
          <a:spcPct val="0"/>
        </a:spcAft>
        <a:defRPr sz="3300">
          <a:solidFill>
            <a:schemeClr val="tx1"/>
          </a:solidFill>
          <a:latin typeface="Georgia" panose="02040502050405020303" pitchFamily="18" charset="0"/>
        </a:defRPr>
      </a:lvl3pPr>
      <a:lvl4pPr algn="l" defTabSz="685800" rtl="0" eaLnBrk="0" fontAlgn="base" hangingPunct="0">
        <a:lnSpc>
          <a:spcPct val="90000"/>
        </a:lnSpc>
        <a:spcBef>
          <a:spcPct val="0"/>
        </a:spcBef>
        <a:spcAft>
          <a:spcPct val="0"/>
        </a:spcAft>
        <a:defRPr sz="3300">
          <a:solidFill>
            <a:schemeClr val="tx1"/>
          </a:solidFill>
          <a:latin typeface="Georgia" panose="02040502050405020303" pitchFamily="18" charset="0"/>
        </a:defRPr>
      </a:lvl4pPr>
      <a:lvl5pPr algn="l" defTabSz="685800" rtl="0" eaLnBrk="0" fontAlgn="base" hangingPunct="0">
        <a:lnSpc>
          <a:spcPct val="90000"/>
        </a:lnSpc>
        <a:spcBef>
          <a:spcPct val="0"/>
        </a:spcBef>
        <a:spcAft>
          <a:spcPct val="0"/>
        </a:spcAft>
        <a:defRPr sz="3300">
          <a:solidFill>
            <a:schemeClr val="tx1"/>
          </a:solidFill>
          <a:latin typeface="Georgia" panose="02040502050405020303" pitchFamily="18" charset="0"/>
        </a:defRPr>
      </a:lvl5pPr>
      <a:lvl6pPr marL="457200" algn="l" defTabSz="685800" rtl="0" fontAlgn="base">
        <a:lnSpc>
          <a:spcPct val="90000"/>
        </a:lnSpc>
        <a:spcBef>
          <a:spcPct val="0"/>
        </a:spcBef>
        <a:spcAft>
          <a:spcPct val="0"/>
        </a:spcAft>
        <a:defRPr sz="3300">
          <a:solidFill>
            <a:schemeClr val="tx1"/>
          </a:solidFill>
          <a:latin typeface="Georgia" panose="02040502050405020303" pitchFamily="18" charset="0"/>
        </a:defRPr>
      </a:lvl6pPr>
      <a:lvl7pPr marL="914400" algn="l" defTabSz="685800" rtl="0" fontAlgn="base">
        <a:lnSpc>
          <a:spcPct val="90000"/>
        </a:lnSpc>
        <a:spcBef>
          <a:spcPct val="0"/>
        </a:spcBef>
        <a:spcAft>
          <a:spcPct val="0"/>
        </a:spcAft>
        <a:defRPr sz="3300">
          <a:solidFill>
            <a:schemeClr val="tx1"/>
          </a:solidFill>
          <a:latin typeface="Georgia" panose="02040502050405020303" pitchFamily="18" charset="0"/>
        </a:defRPr>
      </a:lvl7pPr>
      <a:lvl8pPr marL="1371600" algn="l" defTabSz="685800" rtl="0" fontAlgn="base">
        <a:lnSpc>
          <a:spcPct val="90000"/>
        </a:lnSpc>
        <a:spcBef>
          <a:spcPct val="0"/>
        </a:spcBef>
        <a:spcAft>
          <a:spcPct val="0"/>
        </a:spcAft>
        <a:defRPr sz="3300">
          <a:solidFill>
            <a:schemeClr val="tx1"/>
          </a:solidFill>
          <a:latin typeface="Georgia" panose="02040502050405020303" pitchFamily="18" charset="0"/>
        </a:defRPr>
      </a:lvl8pPr>
      <a:lvl9pPr marL="1828800" algn="l" defTabSz="685800" rtl="0" fontAlgn="base">
        <a:lnSpc>
          <a:spcPct val="90000"/>
        </a:lnSpc>
        <a:spcBef>
          <a:spcPct val="0"/>
        </a:spcBef>
        <a:spcAft>
          <a:spcPct val="0"/>
        </a:spcAft>
        <a:defRPr sz="3300">
          <a:solidFill>
            <a:schemeClr val="tx1"/>
          </a:solidFill>
          <a:latin typeface="Georgia" panose="02040502050405020303" pitchFamily="18"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4.xml"/></Relationships>
</file>

<file path=ppt/slides/_rels/slide12.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94.xml"/><Relationship Id="rId6" Type="http://schemas.openxmlformats.org/officeDocument/2006/relationships/image" Target="../media/image30.png"/><Relationship Id="rId5" Type="http://schemas.openxmlformats.org/officeDocument/2006/relationships/image" Target="../media/image29.jpe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4.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9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4.xml"/></Relationships>
</file>

<file path=ppt/slides/_rels/slide23.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notesSlide" Target="../notesSlides/notesSlide23.xml"/><Relationship Id="rId1" Type="http://schemas.openxmlformats.org/officeDocument/2006/relationships/slideLayout" Target="../slideLayouts/slideLayout94.xml"/><Relationship Id="rId6" Type="http://schemas.openxmlformats.org/officeDocument/2006/relationships/image" Target="../media/image37.jpeg"/><Relationship Id="rId5" Type="http://schemas.openxmlformats.org/officeDocument/2006/relationships/image" Target="../media/image36.jpeg"/><Relationship Id="rId10" Type="http://schemas.openxmlformats.org/officeDocument/2006/relationships/image" Target="../media/image41.jpeg"/><Relationship Id="rId4" Type="http://schemas.openxmlformats.org/officeDocument/2006/relationships/image" Target="../media/image35.jpeg"/><Relationship Id="rId9" Type="http://schemas.openxmlformats.org/officeDocument/2006/relationships/image" Target="../media/image40.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4.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94.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94.xml"/><Relationship Id="rId6"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94.xml"/><Relationship Id="rId6" Type="http://schemas.openxmlformats.org/officeDocument/2006/relationships/image" Target="../media/image16.emf"/><Relationship Id="rId5" Type="http://schemas.openxmlformats.org/officeDocument/2006/relationships/image" Target="../media/image15.emf"/><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94.xml"/><Relationship Id="rId6" Type="http://schemas.openxmlformats.org/officeDocument/2006/relationships/image" Target="../media/image18.emf"/><Relationship Id="rId5" Type="http://schemas.openxmlformats.org/officeDocument/2006/relationships/image" Target="../media/image17.emf"/><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94.xml"/><Relationship Id="rId6" Type="http://schemas.openxmlformats.org/officeDocument/2006/relationships/image" Target="../media/image22.png"/><Relationship Id="rId11" Type="http://schemas.openxmlformats.org/officeDocument/2006/relationships/image" Target="../media/image12.png"/><Relationship Id="rId5" Type="http://schemas.openxmlformats.org/officeDocument/2006/relationships/image" Target="../media/image21.png"/><Relationship Id="rId10" Type="http://schemas.openxmlformats.org/officeDocument/2006/relationships/image" Target="../media/image11.png"/><Relationship Id="rId4" Type="http://schemas.openxmlformats.org/officeDocument/2006/relationships/image" Target="../media/image20.png"/><Relationship Id="rId9"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9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142998" y="1205593"/>
            <a:ext cx="6858001" cy="1759676"/>
          </a:xfrm>
        </p:spPr>
        <p:txBody>
          <a:bodyPr>
            <a:noAutofit/>
          </a:bodyPr>
          <a:lstStyle/>
          <a:p>
            <a:r>
              <a:rPr lang="en-GB" sz="4400" dirty="0"/>
              <a:t>How could a 4-day week help Sussex workers thrive?</a:t>
            </a:r>
          </a:p>
        </p:txBody>
      </p:sp>
      <p:sp>
        <p:nvSpPr>
          <p:cNvPr id="6" name="Subtitle 1"/>
          <p:cNvSpPr>
            <a:spLocks noGrp="1"/>
          </p:cNvSpPr>
          <p:nvPr>
            <p:ph type="subTitle" idx="1"/>
          </p:nvPr>
        </p:nvSpPr>
        <p:spPr>
          <a:xfrm>
            <a:off x="1143000" y="3589338"/>
            <a:ext cx="6858000" cy="1365839"/>
          </a:xfrm>
        </p:spPr>
        <p:txBody>
          <a:bodyPr/>
          <a:lstStyle/>
          <a:p>
            <a:pPr fontAlgn="auto">
              <a:spcAft>
                <a:spcPts val="0"/>
              </a:spcAft>
              <a:defRPr/>
            </a:pPr>
            <a:r>
              <a:rPr lang="en-US" sz="2000" dirty="0" err="1"/>
              <a:t>Dr</a:t>
            </a:r>
            <a:r>
              <a:rPr lang="en-US" sz="2000" dirty="0"/>
              <a:t> Charlotte Rae</a:t>
            </a:r>
          </a:p>
          <a:p>
            <a:pPr fontAlgn="auto">
              <a:spcAft>
                <a:spcPts val="0"/>
              </a:spcAft>
              <a:defRPr/>
            </a:pPr>
            <a:r>
              <a:rPr lang="en-US" sz="2000" dirty="0"/>
              <a:t>c.rae@sussex.ac.uk</a:t>
            </a:r>
          </a:p>
          <a:p>
            <a:pPr fontAlgn="auto">
              <a:spcAft>
                <a:spcPts val="0"/>
              </a:spcAft>
              <a:defRPr/>
            </a:pPr>
            <a:r>
              <a:rPr lang="en-US" sz="2000" dirty="0"/>
              <a:t>@</a:t>
            </a:r>
            <a:r>
              <a:rPr lang="en-US" sz="2000" dirty="0" err="1"/>
              <a:t>NeuroRae</a:t>
            </a:r>
            <a:endParaRPr lang="en-US" sz="2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3EF3501C-E4EA-8D4A-9F4B-ED6BDD69407F}"/>
              </a:ext>
            </a:extLst>
          </p:cNvPr>
          <p:cNvSpPr>
            <a:spLocks noGrp="1"/>
          </p:cNvSpPr>
          <p:nvPr>
            <p:ph type="subTitle" idx="1"/>
          </p:nvPr>
        </p:nvSpPr>
        <p:spPr/>
        <p:txBody>
          <a:bodyPr>
            <a:normAutofit/>
          </a:bodyPr>
          <a:lstStyle/>
          <a:p>
            <a:r>
              <a:rPr lang="en-US" sz="3600" dirty="0"/>
              <a:t>Why aren’t we all working 4 days?</a:t>
            </a:r>
          </a:p>
        </p:txBody>
      </p:sp>
      <p:sp>
        <p:nvSpPr>
          <p:cNvPr id="3" name="Text Placeholder 2">
            <a:extLst>
              <a:ext uri="{FF2B5EF4-FFF2-40B4-BE49-F238E27FC236}">
                <a16:creationId xmlns:a16="http://schemas.microsoft.com/office/drawing/2014/main" id="{D7292A49-5459-3042-BA16-C750F4BA47D8}"/>
              </a:ext>
            </a:extLst>
          </p:cNvPr>
          <p:cNvSpPr>
            <a:spLocks noGrp="1"/>
          </p:cNvSpPr>
          <p:nvPr>
            <p:ph type="body" sz="quarter" idx="17"/>
          </p:nvPr>
        </p:nvSpPr>
        <p:spPr/>
        <p:txBody>
          <a:bodyPr/>
          <a:lstStyle/>
          <a:p>
            <a:endParaRPr lang="en-US"/>
          </a:p>
        </p:txBody>
      </p:sp>
    </p:spTree>
    <p:extLst>
      <p:ext uri="{BB962C8B-B14F-4D97-AF65-F5344CB8AC3E}">
        <p14:creationId xmlns:p14="http://schemas.microsoft.com/office/powerpoint/2010/main" val="34160556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FA754B0-E265-024F-9C2E-18187B294290}"/>
              </a:ext>
            </a:extLst>
          </p:cNvPr>
          <p:cNvSpPr>
            <a:spLocks noGrp="1"/>
          </p:cNvSpPr>
          <p:nvPr>
            <p:ph type="body" sz="quarter" idx="17"/>
          </p:nvPr>
        </p:nvSpPr>
        <p:spPr>
          <a:xfrm>
            <a:off x="500743" y="1771650"/>
            <a:ext cx="8316686" cy="3740151"/>
          </a:xfrm>
        </p:spPr>
        <p:txBody>
          <a:bodyPr>
            <a:normAutofit/>
          </a:bodyPr>
          <a:lstStyle/>
          <a:p>
            <a:pPr marL="342900" indent="-342900">
              <a:buFont typeface="Arial" panose="020B0604020202020204" pitchFamily="34" charset="0"/>
              <a:buChar char="•"/>
            </a:pPr>
            <a:r>
              <a:rPr lang="en-US" sz="2000" dirty="0"/>
              <a:t>Aspiration, versus reality! How to actually implement?</a:t>
            </a:r>
          </a:p>
        </p:txBody>
      </p:sp>
      <p:sp>
        <p:nvSpPr>
          <p:cNvPr id="4" name="Subtitle 3">
            <a:extLst>
              <a:ext uri="{FF2B5EF4-FFF2-40B4-BE49-F238E27FC236}">
                <a16:creationId xmlns:a16="http://schemas.microsoft.com/office/drawing/2014/main" id="{3EF3501C-E4EA-8D4A-9F4B-ED6BDD69407F}"/>
              </a:ext>
            </a:extLst>
          </p:cNvPr>
          <p:cNvSpPr>
            <a:spLocks noGrp="1"/>
          </p:cNvSpPr>
          <p:nvPr>
            <p:ph type="subTitle" idx="1"/>
          </p:nvPr>
        </p:nvSpPr>
        <p:spPr/>
        <p:txBody>
          <a:bodyPr>
            <a:normAutofit/>
          </a:bodyPr>
          <a:lstStyle/>
          <a:p>
            <a:r>
              <a:rPr lang="en-US" sz="3600" dirty="0"/>
              <a:t>Why aren’t we all working 4 days?</a:t>
            </a:r>
          </a:p>
        </p:txBody>
      </p:sp>
      <p:sp>
        <p:nvSpPr>
          <p:cNvPr id="6" name="TextBox 5">
            <a:extLst>
              <a:ext uri="{FF2B5EF4-FFF2-40B4-BE49-F238E27FC236}">
                <a16:creationId xmlns:a16="http://schemas.microsoft.com/office/drawing/2014/main" id="{1DB5F88A-4ACB-1F4A-BA51-5901F0F6049E}"/>
              </a:ext>
            </a:extLst>
          </p:cNvPr>
          <p:cNvSpPr txBox="1"/>
          <p:nvPr/>
        </p:nvSpPr>
        <p:spPr>
          <a:xfrm>
            <a:off x="781879" y="3101009"/>
            <a:ext cx="2390398" cy="923330"/>
          </a:xfrm>
          <a:prstGeom prst="rect">
            <a:avLst/>
          </a:prstGeom>
          <a:noFill/>
        </p:spPr>
        <p:txBody>
          <a:bodyPr wrap="none" rtlCol="0">
            <a:spAutoFit/>
          </a:bodyPr>
          <a:lstStyle/>
          <a:p>
            <a:pPr algn="ctr"/>
            <a:r>
              <a:rPr lang="en-US" i="1" dirty="0"/>
              <a:t>‘How do we get same</a:t>
            </a:r>
          </a:p>
          <a:p>
            <a:pPr algn="ctr"/>
            <a:r>
              <a:rPr lang="en-US" i="1" dirty="0"/>
              <a:t>amount work done </a:t>
            </a:r>
          </a:p>
          <a:p>
            <a:pPr algn="ctr"/>
            <a:r>
              <a:rPr lang="en-US" i="1" dirty="0"/>
              <a:t>in less time?’</a:t>
            </a:r>
          </a:p>
        </p:txBody>
      </p:sp>
      <p:sp>
        <p:nvSpPr>
          <p:cNvPr id="12" name="TextBox 11">
            <a:extLst>
              <a:ext uri="{FF2B5EF4-FFF2-40B4-BE49-F238E27FC236}">
                <a16:creationId xmlns:a16="http://schemas.microsoft.com/office/drawing/2014/main" id="{3BD9246E-0710-1544-A4DD-8FC4C573063F}"/>
              </a:ext>
            </a:extLst>
          </p:cNvPr>
          <p:cNvSpPr txBox="1"/>
          <p:nvPr/>
        </p:nvSpPr>
        <p:spPr>
          <a:xfrm>
            <a:off x="5170696" y="2639344"/>
            <a:ext cx="2133918" cy="923330"/>
          </a:xfrm>
          <a:prstGeom prst="rect">
            <a:avLst/>
          </a:prstGeom>
          <a:noFill/>
        </p:spPr>
        <p:txBody>
          <a:bodyPr wrap="none" rtlCol="0">
            <a:spAutoFit/>
          </a:bodyPr>
          <a:lstStyle/>
          <a:p>
            <a:pPr algn="ctr"/>
            <a:r>
              <a:rPr lang="en-US" i="1" dirty="0"/>
              <a:t>‘Is it fair on</a:t>
            </a:r>
          </a:p>
          <a:p>
            <a:pPr algn="ctr"/>
            <a:r>
              <a:rPr lang="en-US" i="1" dirty="0"/>
              <a:t>staff currently</a:t>
            </a:r>
          </a:p>
          <a:p>
            <a:pPr algn="ctr"/>
            <a:r>
              <a:rPr lang="en-US" i="1" dirty="0"/>
              <a:t>working part-time?’</a:t>
            </a:r>
          </a:p>
        </p:txBody>
      </p:sp>
      <p:sp>
        <p:nvSpPr>
          <p:cNvPr id="13" name="TextBox 12">
            <a:extLst>
              <a:ext uri="{FF2B5EF4-FFF2-40B4-BE49-F238E27FC236}">
                <a16:creationId xmlns:a16="http://schemas.microsoft.com/office/drawing/2014/main" id="{13CD38B6-84CD-BB45-83E7-5460FAA7F89B}"/>
              </a:ext>
            </a:extLst>
          </p:cNvPr>
          <p:cNvSpPr txBox="1"/>
          <p:nvPr/>
        </p:nvSpPr>
        <p:spPr>
          <a:xfrm>
            <a:off x="3879860" y="4190809"/>
            <a:ext cx="2146742" cy="923330"/>
          </a:xfrm>
          <a:prstGeom prst="rect">
            <a:avLst/>
          </a:prstGeom>
          <a:noFill/>
        </p:spPr>
        <p:txBody>
          <a:bodyPr wrap="none" rtlCol="0">
            <a:spAutoFit/>
          </a:bodyPr>
          <a:lstStyle/>
          <a:p>
            <a:pPr algn="ctr"/>
            <a:r>
              <a:rPr lang="en-US" i="1" dirty="0"/>
              <a:t>‘How can we afford</a:t>
            </a:r>
          </a:p>
          <a:p>
            <a:pPr algn="ctr"/>
            <a:r>
              <a:rPr lang="en-US" i="1" dirty="0"/>
              <a:t>to give everyone</a:t>
            </a:r>
          </a:p>
          <a:p>
            <a:pPr algn="ctr"/>
            <a:r>
              <a:rPr lang="en-US" i="1" dirty="0"/>
              <a:t>a pay rise?’</a:t>
            </a:r>
          </a:p>
        </p:txBody>
      </p:sp>
      <p:sp>
        <p:nvSpPr>
          <p:cNvPr id="14" name="TextBox 13">
            <a:extLst>
              <a:ext uri="{FF2B5EF4-FFF2-40B4-BE49-F238E27FC236}">
                <a16:creationId xmlns:a16="http://schemas.microsoft.com/office/drawing/2014/main" id="{EFDEE09E-601A-2140-9025-A7AD23BC9375}"/>
              </a:ext>
            </a:extLst>
          </p:cNvPr>
          <p:cNvSpPr txBox="1"/>
          <p:nvPr/>
        </p:nvSpPr>
        <p:spPr>
          <a:xfrm>
            <a:off x="1089033" y="4930531"/>
            <a:ext cx="2621230" cy="646331"/>
          </a:xfrm>
          <a:prstGeom prst="rect">
            <a:avLst/>
          </a:prstGeom>
          <a:noFill/>
        </p:spPr>
        <p:txBody>
          <a:bodyPr wrap="none" rtlCol="0">
            <a:spAutoFit/>
          </a:bodyPr>
          <a:lstStyle/>
          <a:p>
            <a:pPr algn="ctr"/>
            <a:r>
              <a:rPr lang="en-US" i="1" dirty="0"/>
              <a:t>‘What if everyone</a:t>
            </a:r>
          </a:p>
          <a:p>
            <a:pPr algn="ctr"/>
            <a:r>
              <a:rPr lang="en-US" i="1" dirty="0"/>
              <a:t>is off on the same day?’</a:t>
            </a:r>
          </a:p>
        </p:txBody>
      </p:sp>
      <p:sp>
        <p:nvSpPr>
          <p:cNvPr id="15" name="TextBox 14">
            <a:extLst>
              <a:ext uri="{FF2B5EF4-FFF2-40B4-BE49-F238E27FC236}">
                <a16:creationId xmlns:a16="http://schemas.microsoft.com/office/drawing/2014/main" id="{1C38F1C6-80DF-8B47-962C-A526803870D4}"/>
              </a:ext>
            </a:extLst>
          </p:cNvPr>
          <p:cNvSpPr txBox="1"/>
          <p:nvPr/>
        </p:nvSpPr>
        <p:spPr>
          <a:xfrm>
            <a:off x="6239303" y="5216606"/>
            <a:ext cx="1980029" cy="646331"/>
          </a:xfrm>
          <a:prstGeom prst="rect">
            <a:avLst/>
          </a:prstGeom>
          <a:noFill/>
        </p:spPr>
        <p:txBody>
          <a:bodyPr wrap="none" rtlCol="0">
            <a:spAutoFit/>
          </a:bodyPr>
          <a:lstStyle/>
          <a:p>
            <a:pPr algn="ctr"/>
            <a:r>
              <a:rPr lang="en-US" i="1" dirty="0"/>
              <a:t>‘How do we know</a:t>
            </a:r>
          </a:p>
          <a:p>
            <a:pPr algn="ctr"/>
            <a:r>
              <a:rPr lang="en-US" i="1" dirty="0"/>
              <a:t> if it’s a success?’</a:t>
            </a:r>
          </a:p>
        </p:txBody>
      </p:sp>
    </p:spTree>
    <p:extLst>
      <p:ext uri="{BB962C8B-B14F-4D97-AF65-F5344CB8AC3E}">
        <p14:creationId xmlns:p14="http://schemas.microsoft.com/office/powerpoint/2010/main" val="35786837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FA754B0-E265-024F-9C2E-18187B294290}"/>
              </a:ext>
            </a:extLst>
          </p:cNvPr>
          <p:cNvSpPr>
            <a:spLocks noGrp="1"/>
          </p:cNvSpPr>
          <p:nvPr>
            <p:ph type="body" sz="quarter" idx="17"/>
          </p:nvPr>
        </p:nvSpPr>
        <p:spPr>
          <a:xfrm>
            <a:off x="500743" y="1771650"/>
            <a:ext cx="8316686" cy="3740151"/>
          </a:xfrm>
        </p:spPr>
        <p:txBody>
          <a:bodyPr>
            <a:normAutofit/>
          </a:bodyPr>
          <a:lstStyle/>
          <a:p>
            <a:pPr marL="342900" indent="-342900">
              <a:buFont typeface="Arial" panose="020B0604020202020204" pitchFamily="34" charset="0"/>
              <a:buChar char="•"/>
            </a:pPr>
            <a:r>
              <a:rPr lang="en-US" sz="2000" dirty="0"/>
              <a:t>Aspiration, versus reality! How to actually implement?</a:t>
            </a:r>
          </a:p>
        </p:txBody>
      </p:sp>
      <p:sp>
        <p:nvSpPr>
          <p:cNvPr id="4" name="Subtitle 3">
            <a:extLst>
              <a:ext uri="{FF2B5EF4-FFF2-40B4-BE49-F238E27FC236}">
                <a16:creationId xmlns:a16="http://schemas.microsoft.com/office/drawing/2014/main" id="{3EF3501C-E4EA-8D4A-9F4B-ED6BDD69407F}"/>
              </a:ext>
            </a:extLst>
          </p:cNvPr>
          <p:cNvSpPr>
            <a:spLocks noGrp="1"/>
          </p:cNvSpPr>
          <p:nvPr>
            <p:ph type="subTitle" idx="1"/>
          </p:nvPr>
        </p:nvSpPr>
        <p:spPr/>
        <p:txBody>
          <a:bodyPr>
            <a:normAutofit/>
          </a:bodyPr>
          <a:lstStyle/>
          <a:p>
            <a:r>
              <a:rPr lang="en-US" sz="3600" dirty="0"/>
              <a:t>Why aren’t we all working 4 days?</a:t>
            </a:r>
          </a:p>
        </p:txBody>
      </p:sp>
      <p:grpSp>
        <p:nvGrpSpPr>
          <p:cNvPr id="3" name="Group 2">
            <a:extLst>
              <a:ext uri="{FF2B5EF4-FFF2-40B4-BE49-F238E27FC236}">
                <a16:creationId xmlns:a16="http://schemas.microsoft.com/office/drawing/2014/main" id="{A4803CC5-9D8D-1540-A96B-5AE6DEA2CFF8}"/>
              </a:ext>
            </a:extLst>
          </p:cNvPr>
          <p:cNvGrpSpPr>
            <a:grpSpLocks noChangeAspect="1"/>
          </p:cNvGrpSpPr>
          <p:nvPr/>
        </p:nvGrpSpPr>
        <p:grpSpPr>
          <a:xfrm>
            <a:off x="2407865" y="2183956"/>
            <a:ext cx="4589004" cy="3600000"/>
            <a:chOff x="197418" y="1640617"/>
            <a:chExt cx="5918344" cy="4642846"/>
          </a:xfrm>
        </p:grpSpPr>
        <p:pic>
          <p:nvPicPr>
            <p:cNvPr id="7" name="Picture 6">
              <a:extLst>
                <a:ext uri="{FF2B5EF4-FFF2-40B4-BE49-F238E27FC236}">
                  <a16:creationId xmlns:a16="http://schemas.microsoft.com/office/drawing/2014/main" id="{D4E2FBE4-4CBF-6A41-B8E8-8E3A989DB69F}"/>
                </a:ext>
              </a:extLst>
            </p:cNvPr>
            <p:cNvPicPr>
              <a:picLocks noChangeAspect="1"/>
            </p:cNvPicPr>
            <p:nvPr/>
          </p:nvPicPr>
          <p:blipFill>
            <a:blip r:embed="rId3"/>
            <a:stretch>
              <a:fillRect/>
            </a:stretch>
          </p:blipFill>
          <p:spPr>
            <a:xfrm>
              <a:off x="3546709" y="1981676"/>
              <a:ext cx="2569053" cy="3920359"/>
            </a:xfrm>
            <a:prstGeom prst="rect">
              <a:avLst/>
            </a:prstGeom>
          </p:spPr>
        </p:pic>
        <p:pic>
          <p:nvPicPr>
            <p:cNvPr id="8" name="Picture 7">
              <a:extLst>
                <a:ext uri="{FF2B5EF4-FFF2-40B4-BE49-F238E27FC236}">
                  <a16:creationId xmlns:a16="http://schemas.microsoft.com/office/drawing/2014/main" id="{F696C556-62F1-0742-8548-D85BA83C4A8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97418" y="1640617"/>
              <a:ext cx="3173800" cy="4642846"/>
            </a:xfrm>
            <a:prstGeom prst="rect">
              <a:avLst/>
            </a:prstGeom>
          </p:spPr>
        </p:pic>
      </p:grpSp>
      <p:pic>
        <p:nvPicPr>
          <p:cNvPr id="6" name="Picture 5">
            <a:extLst>
              <a:ext uri="{FF2B5EF4-FFF2-40B4-BE49-F238E27FC236}">
                <a16:creationId xmlns:a16="http://schemas.microsoft.com/office/drawing/2014/main" id="{F03D3DCC-C4B5-7E4A-A972-E470CCE2377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26571" y="2448409"/>
            <a:ext cx="2081293" cy="2945226"/>
          </a:xfrm>
          <a:prstGeom prst="rect">
            <a:avLst/>
          </a:prstGeom>
        </p:spPr>
      </p:pic>
      <p:grpSp>
        <p:nvGrpSpPr>
          <p:cNvPr id="12" name="Group 11">
            <a:extLst>
              <a:ext uri="{FF2B5EF4-FFF2-40B4-BE49-F238E27FC236}">
                <a16:creationId xmlns:a16="http://schemas.microsoft.com/office/drawing/2014/main" id="{B1B78853-8383-084F-8BD0-454AD636C03D}"/>
              </a:ext>
            </a:extLst>
          </p:cNvPr>
          <p:cNvGrpSpPr>
            <a:grpSpLocks noChangeAspect="1"/>
          </p:cNvGrpSpPr>
          <p:nvPr/>
        </p:nvGrpSpPr>
        <p:grpSpPr>
          <a:xfrm>
            <a:off x="7218722" y="2448409"/>
            <a:ext cx="1565611" cy="3024000"/>
            <a:chOff x="6912000" y="2408996"/>
            <a:chExt cx="1816099" cy="3507820"/>
          </a:xfrm>
        </p:grpSpPr>
        <p:pic>
          <p:nvPicPr>
            <p:cNvPr id="11" name="Picture 10">
              <a:extLst>
                <a:ext uri="{FF2B5EF4-FFF2-40B4-BE49-F238E27FC236}">
                  <a16:creationId xmlns:a16="http://schemas.microsoft.com/office/drawing/2014/main" id="{68686F5C-978C-5644-B7F7-45D5D6FDF5DA}"/>
                </a:ext>
              </a:extLst>
            </p:cNvPr>
            <p:cNvPicPr>
              <a:picLocks noChangeAspect="1"/>
            </p:cNvPicPr>
            <p:nvPr/>
          </p:nvPicPr>
          <p:blipFill>
            <a:blip r:embed="rId6"/>
            <a:stretch>
              <a:fillRect/>
            </a:stretch>
          </p:blipFill>
          <p:spPr>
            <a:xfrm>
              <a:off x="6912000" y="2408996"/>
              <a:ext cx="1816099" cy="3507820"/>
            </a:xfrm>
            <a:prstGeom prst="rect">
              <a:avLst/>
            </a:prstGeom>
          </p:spPr>
        </p:pic>
        <p:pic>
          <p:nvPicPr>
            <p:cNvPr id="10" name="Picture 9">
              <a:extLst>
                <a:ext uri="{FF2B5EF4-FFF2-40B4-BE49-F238E27FC236}">
                  <a16:creationId xmlns:a16="http://schemas.microsoft.com/office/drawing/2014/main" id="{DF100433-CEAC-5A48-B310-223195A708F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993109" y="2498654"/>
              <a:ext cx="1583249" cy="1664252"/>
            </a:xfrm>
            <a:prstGeom prst="rect">
              <a:avLst/>
            </a:prstGeom>
          </p:spPr>
        </p:pic>
        <p:pic>
          <p:nvPicPr>
            <p:cNvPr id="9" name="Picture 8">
              <a:extLst>
                <a:ext uri="{FF2B5EF4-FFF2-40B4-BE49-F238E27FC236}">
                  <a16:creationId xmlns:a16="http://schemas.microsoft.com/office/drawing/2014/main" id="{33889A18-A429-3845-BFC7-E6E34FA8CDC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993109" y="4162906"/>
              <a:ext cx="1698957" cy="1675195"/>
            </a:xfrm>
            <a:prstGeom prst="rect">
              <a:avLst/>
            </a:prstGeom>
          </p:spPr>
        </p:pic>
      </p:grpSp>
    </p:spTree>
    <p:extLst>
      <p:ext uri="{BB962C8B-B14F-4D97-AF65-F5344CB8AC3E}">
        <p14:creationId xmlns:p14="http://schemas.microsoft.com/office/powerpoint/2010/main" val="18162835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FA754B0-E265-024F-9C2E-18187B294290}"/>
              </a:ext>
            </a:extLst>
          </p:cNvPr>
          <p:cNvSpPr>
            <a:spLocks noGrp="1"/>
          </p:cNvSpPr>
          <p:nvPr>
            <p:ph type="body" sz="quarter" idx="17"/>
          </p:nvPr>
        </p:nvSpPr>
        <p:spPr>
          <a:xfrm>
            <a:off x="500743" y="1771650"/>
            <a:ext cx="8316686" cy="3740151"/>
          </a:xfrm>
        </p:spPr>
        <p:txBody>
          <a:bodyPr>
            <a:normAutofit/>
          </a:bodyPr>
          <a:lstStyle/>
          <a:p>
            <a:pPr marL="342900" indent="-342900">
              <a:buFont typeface="Arial" panose="020B0604020202020204" pitchFamily="34" charset="0"/>
              <a:buChar char="•"/>
            </a:pPr>
            <a:r>
              <a:rPr lang="en-US" sz="2000" dirty="0"/>
              <a:t>Aspiration, versus reality! How to actually implement?</a:t>
            </a:r>
          </a:p>
        </p:txBody>
      </p:sp>
      <p:sp>
        <p:nvSpPr>
          <p:cNvPr id="4" name="Subtitle 3">
            <a:extLst>
              <a:ext uri="{FF2B5EF4-FFF2-40B4-BE49-F238E27FC236}">
                <a16:creationId xmlns:a16="http://schemas.microsoft.com/office/drawing/2014/main" id="{3EF3501C-E4EA-8D4A-9F4B-ED6BDD69407F}"/>
              </a:ext>
            </a:extLst>
          </p:cNvPr>
          <p:cNvSpPr>
            <a:spLocks noGrp="1"/>
          </p:cNvSpPr>
          <p:nvPr>
            <p:ph type="subTitle" idx="1"/>
          </p:nvPr>
        </p:nvSpPr>
        <p:spPr/>
        <p:txBody>
          <a:bodyPr>
            <a:normAutofit/>
          </a:bodyPr>
          <a:lstStyle/>
          <a:p>
            <a:r>
              <a:rPr lang="en-US" sz="3600" dirty="0"/>
              <a:t>Why aren’t we all working 4 days?</a:t>
            </a:r>
          </a:p>
        </p:txBody>
      </p:sp>
      <p:sp>
        <p:nvSpPr>
          <p:cNvPr id="6" name="TextBox 5">
            <a:extLst>
              <a:ext uri="{FF2B5EF4-FFF2-40B4-BE49-F238E27FC236}">
                <a16:creationId xmlns:a16="http://schemas.microsoft.com/office/drawing/2014/main" id="{1DB5F88A-4ACB-1F4A-BA51-5901F0F6049E}"/>
              </a:ext>
            </a:extLst>
          </p:cNvPr>
          <p:cNvSpPr txBox="1"/>
          <p:nvPr/>
        </p:nvSpPr>
        <p:spPr>
          <a:xfrm>
            <a:off x="781879" y="3101009"/>
            <a:ext cx="2390398" cy="923330"/>
          </a:xfrm>
          <a:prstGeom prst="rect">
            <a:avLst/>
          </a:prstGeom>
          <a:noFill/>
        </p:spPr>
        <p:txBody>
          <a:bodyPr wrap="none" rtlCol="0">
            <a:spAutoFit/>
          </a:bodyPr>
          <a:lstStyle/>
          <a:p>
            <a:pPr algn="ctr"/>
            <a:r>
              <a:rPr lang="en-US" i="1" dirty="0"/>
              <a:t>‘How do we get same</a:t>
            </a:r>
          </a:p>
          <a:p>
            <a:pPr algn="ctr"/>
            <a:r>
              <a:rPr lang="en-US" i="1" dirty="0"/>
              <a:t>amount work done </a:t>
            </a:r>
          </a:p>
          <a:p>
            <a:pPr algn="ctr"/>
            <a:r>
              <a:rPr lang="en-US" i="1" dirty="0"/>
              <a:t>in less time?’</a:t>
            </a:r>
          </a:p>
        </p:txBody>
      </p:sp>
    </p:spTree>
    <p:extLst>
      <p:ext uri="{BB962C8B-B14F-4D97-AF65-F5344CB8AC3E}">
        <p14:creationId xmlns:p14="http://schemas.microsoft.com/office/powerpoint/2010/main" val="14855788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FA754B0-E265-024F-9C2E-18187B294290}"/>
              </a:ext>
            </a:extLst>
          </p:cNvPr>
          <p:cNvSpPr>
            <a:spLocks noGrp="1"/>
          </p:cNvSpPr>
          <p:nvPr>
            <p:ph type="body" sz="quarter" idx="17"/>
          </p:nvPr>
        </p:nvSpPr>
        <p:spPr>
          <a:xfrm>
            <a:off x="500743" y="1771650"/>
            <a:ext cx="8316686" cy="3740151"/>
          </a:xfrm>
        </p:spPr>
        <p:txBody>
          <a:bodyPr>
            <a:normAutofit/>
          </a:bodyPr>
          <a:lstStyle/>
          <a:p>
            <a:pPr marL="342900" indent="-342900">
              <a:buFont typeface="Arial" panose="020B0604020202020204" pitchFamily="34" charset="0"/>
              <a:buChar char="•"/>
            </a:pPr>
            <a:r>
              <a:rPr lang="en-US" sz="2000" dirty="0"/>
              <a:t>Aspiration, versus reality! How to actually implement?</a:t>
            </a:r>
          </a:p>
        </p:txBody>
      </p:sp>
      <p:sp>
        <p:nvSpPr>
          <p:cNvPr id="4" name="Subtitle 3">
            <a:extLst>
              <a:ext uri="{FF2B5EF4-FFF2-40B4-BE49-F238E27FC236}">
                <a16:creationId xmlns:a16="http://schemas.microsoft.com/office/drawing/2014/main" id="{3EF3501C-E4EA-8D4A-9F4B-ED6BDD69407F}"/>
              </a:ext>
            </a:extLst>
          </p:cNvPr>
          <p:cNvSpPr>
            <a:spLocks noGrp="1"/>
          </p:cNvSpPr>
          <p:nvPr>
            <p:ph type="subTitle" idx="1"/>
          </p:nvPr>
        </p:nvSpPr>
        <p:spPr/>
        <p:txBody>
          <a:bodyPr>
            <a:normAutofit/>
          </a:bodyPr>
          <a:lstStyle/>
          <a:p>
            <a:r>
              <a:rPr lang="en-US" sz="3600" dirty="0"/>
              <a:t>Why aren’t we all working 4 days?</a:t>
            </a:r>
          </a:p>
        </p:txBody>
      </p:sp>
      <p:sp>
        <p:nvSpPr>
          <p:cNvPr id="6" name="TextBox 5">
            <a:extLst>
              <a:ext uri="{FF2B5EF4-FFF2-40B4-BE49-F238E27FC236}">
                <a16:creationId xmlns:a16="http://schemas.microsoft.com/office/drawing/2014/main" id="{1DB5F88A-4ACB-1F4A-BA51-5901F0F6049E}"/>
              </a:ext>
            </a:extLst>
          </p:cNvPr>
          <p:cNvSpPr txBox="1"/>
          <p:nvPr/>
        </p:nvSpPr>
        <p:spPr>
          <a:xfrm>
            <a:off x="781879" y="3101009"/>
            <a:ext cx="2390398" cy="923330"/>
          </a:xfrm>
          <a:prstGeom prst="rect">
            <a:avLst/>
          </a:prstGeom>
          <a:noFill/>
        </p:spPr>
        <p:txBody>
          <a:bodyPr wrap="none" rtlCol="0">
            <a:spAutoFit/>
          </a:bodyPr>
          <a:lstStyle/>
          <a:p>
            <a:pPr algn="ctr"/>
            <a:r>
              <a:rPr lang="en-US" i="1" dirty="0"/>
              <a:t>‘How do we get same</a:t>
            </a:r>
          </a:p>
          <a:p>
            <a:pPr algn="ctr"/>
            <a:r>
              <a:rPr lang="en-US" i="1" dirty="0"/>
              <a:t>amount work done </a:t>
            </a:r>
          </a:p>
          <a:p>
            <a:pPr algn="ctr"/>
            <a:r>
              <a:rPr lang="en-US" i="1" dirty="0"/>
              <a:t>in less time?’</a:t>
            </a:r>
          </a:p>
        </p:txBody>
      </p:sp>
      <p:sp>
        <p:nvSpPr>
          <p:cNvPr id="14" name="TextBox 13">
            <a:extLst>
              <a:ext uri="{FF2B5EF4-FFF2-40B4-BE49-F238E27FC236}">
                <a16:creationId xmlns:a16="http://schemas.microsoft.com/office/drawing/2014/main" id="{EFDEE09E-601A-2140-9025-A7AD23BC9375}"/>
              </a:ext>
            </a:extLst>
          </p:cNvPr>
          <p:cNvSpPr txBox="1"/>
          <p:nvPr/>
        </p:nvSpPr>
        <p:spPr>
          <a:xfrm>
            <a:off x="1089033" y="4930531"/>
            <a:ext cx="2621230" cy="646331"/>
          </a:xfrm>
          <a:prstGeom prst="rect">
            <a:avLst/>
          </a:prstGeom>
          <a:noFill/>
        </p:spPr>
        <p:txBody>
          <a:bodyPr wrap="none" rtlCol="0">
            <a:spAutoFit/>
          </a:bodyPr>
          <a:lstStyle/>
          <a:p>
            <a:pPr algn="ctr"/>
            <a:r>
              <a:rPr lang="en-US" i="1" dirty="0"/>
              <a:t>‘What if everyone</a:t>
            </a:r>
          </a:p>
          <a:p>
            <a:pPr algn="ctr"/>
            <a:r>
              <a:rPr lang="en-US" i="1" dirty="0"/>
              <a:t>is off on the same day?’</a:t>
            </a:r>
          </a:p>
        </p:txBody>
      </p:sp>
    </p:spTree>
    <p:extLst>
      <p:ext uri="{BB962C8B-B14F-4D97-AF65-F5344CB8AC3E}">
        <p14:creationId xmlns:p14="http://schemas.microsoft.com/office/powerpoint/2010/main" val="2777722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FA754B0-E265-024F-9C2E-18187B294290}"/>
              </a:ext>
            </a:extLst>
          </p:cNvPr>
          <p:cNvSpPr>
            <a:spLocks noGrp="1"/>
          </p:cNvSpPr>
          <p:nvPr>
            <p:ph type="body" sz="quarter" idx="17"/>
          </p:nvPr>
        </p:nvSpPr>
        <p:spPr>
          <a:xfrm>
            <a:off x="500743" y="1771650"/>
            <a:ext cx="8316686" cy="3740151"/>
          </a:xfrm>
        </p:spPr>
        <p:txBody>
          <a:bodyPr>
            <a:normAutofit/>
          </a:bodyPr>
          <a:lstStyle/>
          <a:p>
            <a:pPr marL="342900" indent="-342900">
              <a:buFont typeface="Arial" panose="020B0604020202020204" pitchFamily="34" charset="0"/>
              <a:buChar char="•"/>
            </a:pPr>
            <a:r>
              <a:rPr lang="en-US" sz="2000" dirty="0"/>
              <a:t>Aspiration, versus reality! How to actually implement?</a:t>
            </a:r>
          </a:p>
        </p:txBody>
      </p:sp>
      <p:sp>
        <p:nvSpPr>
          <p:cNvPr id="4" name="Subtitle 3">
            <a:extLst>
              <a:ext uri="{FF2B5EF4-FFF2-40B4-BE49-F238E27FC236}">
                <a16:creationId xmlns:a16="http://schemas.microsoft.com/office/drawing/2014/main" id="{3EF3501C-E4EA-8D4A-9F4B-ED6BDD69407F}"/>
              </a:ext>
            </a:extLst>
          </p:cNvPr>
          <p:cNvSpPr>
            <a:spLocks noGrp="1"/>
          </p:cNvSpPr>
          <p:nvPr>
            <p:ph type="subTitle" idx="1"/>
          </p:nvPr>
        </p:nvSpPr>
        <p:spPr/>
        <p:txBody>
          <a:bodyPr>
            <a:normAutofit/>
          </a:bodyPr>
          <a:lstStyle/>
          <a:p>
            <a:r>
              <a:rPr lang="en-US" sz="3600" dirty="0"/>
              <a:t>Why aren’t we all working 4 days?</a:t>
            </a:r>
          </a:p>
        </p:txBody>
      </p:sp>
      <p:sp>
        <p:nvSpPr>
          <p:cNvPr id="6" name="TextBox 5">
            <a:extLst>
              <a:ext uri="{FF2B5EF4-FFF2-40B4-BE49-F238E27FC236}">
                <a16:creationId xmlns:a16="http://schemas.microsoft.com/office/drawing/2014/main" id="{1DB5F88A-4ACB-1F4A-BA51-5901F0F6049E}"/>
              </a:ext>
            </a:extLst>
          </p:cNvPr>
          <p:cNvSpPr txBox="1"/>
          <p:nvPr/>
        </p:nvSpPr>
        <p:spPr>
          <a:xfrm>
            <a:off x="781879" y="3101009"/>
            <a:ext cx="2390398" cy="923330"/>
          </a:xfrm>
          <a:prstGeom prst="rect">
            <a:avLst/>
          </a:prstGeom>
          <a:noFill/>
        </p:spPr>
        <p:txBody>
          <a:bodyPr wrap="none" rtlCol="0">
            <a:spAutoFit/>
          </a:bodyPr>
          <a:lstStyle/>
          <a:p>
            <a:pPr algn="ctr"/>
            <a:r>
              <a:rPr lang="en-US" i="1" dirty="0"/>
              <a:t>‘How do we get same</a:t>
            </a:r>
          </a:p>
          <a:p>
            <a:pPr algn="ctr"/>
            <a:r>
              <a:rPr lang="en-US" i="1" dirty="0"/>
              <a:t>amount work done </a:t>
            </a:r>
          </a:p>
          <a:p>
            <a:pPr algn="ctr"/>
            <a:r>
              <a:rPr lang="en-US" i="1" dirty="0"/>
              <a:t>in less time?’</a:t>
            </a:r>
          </a:p>
        </p:txBody>
      </p:sp>
      <p:sp>
        <p:nvSpPr>
          <p:cNvPr id="12" name="TextBox 11">
            <a:extLst>
              <a:ext uri="{FF2B5EF4-FFF2-40B4-BE49-F238E27FC236}">
                <a16:creationId xmlns:a16="http://schemas.microsoft.com/office/drawing/2014/main" id="{3BD9246E-0710-1544-A4DD-8FC4C573063F}"/>
              </a:ext>
            </a:extLst>
          </p:cNvPr>
          <p:cNvSpPr txBox="1"/>
          <p:nvPr/>
        </p:nvSpPr>
        <p:spPr>
          <a:xfrm>
            <a:off x="5170696" y="2639344"/>
            <a:ext cx="2133918" cy="923330"/>
          </a:xfrm>
          <a:prstGeom prst="rect">
            <a:avLst/>
          </a:prstGeom>
          <a:noFill/>
        </p:spPr>
        <p:txBody>
          <a:bodyPr wrap="none" rtlCol="0">
            <a:spAutoFit/>
          </a:bodyPr>
          <a:lstStyle/>
          <a:p>
            <a:pPr algn="ctr"/>
            <a:r>
              <a:rPr lang="en-US" i="1" dirty="0"/>
              <a:t>‘Is it fair on</a:t>
            </a:r>
          </a:p>
          <a:p>
            <a:pPr algn="ctr"/>
            <a:r>
              <a:rPr lang="en-US" i="1" dirty="0"/>
              <a:t>staff currently</a:t>
            </a:r>
          </a:p>
          <a:p>
            <a:pPr algn="ctr"/>
            <a:r>
              <a:rPr lang="en-US" i="1" dirty="0"/>
              <a:t>working part-time?’</a:t>
            </a:r>
          </a:p>
        </p:txBody>
      </p:sp>
      <p:sp>
        <p:nvSpPr>
          <p:cNvPr id="9" name="TextBox 8">
            <a:extLst>
              <a:ext uri="{FF2B5EF4-FFF2-40B4-BE49-F238E27FC236}">
                <a16:creationId xmlns:a16="http://schemas.microsoft.com/office/drawing/2014/main" id="{954181F0-E6B7-EF49-9174-3CEBE1413EE8}"/>
              </a:ext>
            </a:extLst>
          </p:cNvPr>
          <p:cNvSpPr txBox="1"/>
          <p:nvPr/>
        </p:nvSpPr>
        <p:spPr>
          <a:xfrm>
            <a:off x="1089033" y="4930531"/>
            <a:ext cx="2621230" cy="646331"/>
          </a:xfrm>
          <a:prstGeom prst="rect">
            <a:avLst/>
          </a:prstGeom>
          <a:noFill/>
        </p:spPr>
        <p:txBody>
          <a:bodyPr wrap="none" rtlCol="0">
            <a:spAutoFit/>
          </a:bodyPr>
          <a:lstStyle/>
          <a:p>
            <a:pPr algn="ctr"/>
            <a:r>
              <a:rPr lang="en-US" i="1" dirty="0"/>
              <a:t>‘What if everyone</a:t>
            </a:r>
          </a:p>
          <a:p>
            <a:pPr algn="ctr"/>
            <a:r>
              <a:rPr lang="en-US" i="1" dirty="0"/>
              <a:t>is off on the same day?’</a:t>
            </a:r>
          </a:p>
        </p:txBody>
      </p:sp>
    </p:spTree>
    <p:extLst>
      <p:ext uri="{BB962C8B-B14F-4D97-AF65-F5344CB8AC3E}">
        <p14:creationId xmlns:p14="http://schemas.microsoft.com/office/powerpoint/2010/main" val="31551411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FA754B0-E265-024F-9C2E-18187B294290}"/>
              </a:ext>
            </a:extLst>
          </p:cNvPr>
          <p:cNvSpPr>
            <a:spLocks noGrp="1"/>
          </p:cNvSpPr>
          <p:nvPr>
            <p:ph type="body" sz="quarter" idx="17"/>
          </p:nvPr>
        </p:nvSpPr>
        <p:spPr>
          <a:xfrm>
            <a:off x="500743" y="1771650"/>
            <a:ext cx="8316686" cy="3740151"/>
          </a:xfrm>
        </p:spPr>
        <p:txBody>
          <a:bodyPr>
            <a:normAutofit/>
          </a:bodyPr>
          <a:lstStyle/>
          <a:p>
            <a:pPr marL="342900" indent="-342900">
              <a:buFont typeface="Arial" panose="020B0604020202020204" pitchFamily="34" charset="0"/>
              <a:buChar char="•"/>
            </a:pPr>
            <a:r>
              <a:rPr lang="en-US" sz="2000" dirty="0"/>
              <a:t>Aspiration, versus reality! How to actually implement?</a:t>
            </a:r>
          </a:p>
        </p:txBody>
      </p:sp>
      <p:sp>
        <p:nvSpPr>
          <p:cNvPr id="4" name="Subtitle 3">
            <a:extLst>
              <a:ext uri="{FF2B5EF4-FFF2-40B4-BE49-F238E27FC236}">
                <a16:creationId xmlns:a16="http://schemas.microsoft.com/office/drawing/2014/main" id="{3EF3501C-E4EA-8D4A-9F4B-ED6BDD69407F}"/>
              </a:ext>
            </a:extLst>
          </p:cNvPr>
          <p:cNvSpPr>
            <a:spLocks noGrp="1"/>
          </p:cNvSpPr>
          <p:nvPr>
            <p:ph type="subTitle" idx="1"/>
          </p:nvPr>
        </p:nvSpPr>
        <p:spPr/>
        <p:txBody>
          <a:bodyPr>
            <a:normAutofit/>
          </a:bodyPr>
          <a:lstStyle/>
          <a:p>
            <a:r>
              <a:rPr lang="en-US" sz="3600" dirty="0"/>
              <a:t>Why aren’t we all working 4 days?</a:t>
            </a:r>
          </a:p>
        </p:txBody>
      </p:sp>
      <p:sp>
        <p:nvSpPr>
          <p:cNvPr id="6" name="TextBox 5">
            <a:extLst>
              <a:ext uri="{FF2B5EF4-FFF2-40B4-BE49-F238E27FC236}">
                <a16:creationId xmlns:a16="http://schemas.microsoft.com/office/drawing/2014/main" id="{1DB5F88A-4ACB-1F4A-BA51-5901F0F6049E}"/>
              </a:ext>
            </a:extLst>
          </p:cNvPr>
          <p:cNvSpPr txBox="1"/>
          <p:nvPr/>
        </p:nvSpPr>
        <p:spPr>
          <a:xfrm>
            <a:off x="781879" y="3101009"/>
            <a:ext cx="2390398" cy="923330"/>
          </a:xfrm>
          <a:prstGeom prst="rect">
            <a:avLst/>
          </a:prstGeom>
          <a:noFill/>
        </p:spPr>
        <p:txBody>
          <a:bodyPr wrap="none" rtlCol="0">
            <a:spAutoFit/>
          </a:bodyPr>
          <a:lstStyle/>
          <a:p>
            <a:pPr algn="ctr"/>
            <a:r>
              <a:rPr lang="en-US" i="1" dirty="0"/>
              <a:t>‘How do we get same</a:t>
            </a:r>
          </a:p>
          <a:p>
            <a:pPr algn="ctr"/>
            <a:r>
              <a:rPr lang="en-US" i="1" dirty="0"/>
              <a:t>amount work done </a:t>
            </a:r>
          </a:p>
          <a:p>
            <a:pPr algn="ctr"/>
            <a:r>
              <a:rPr lang="en-US" i="1" dirty="0"/>
              <a:t>in less time?’</a:t>
            </a:r>
          </a:p>
        </p:txBody>
      </p:sp>
      <p:sp>
        <p:nvSpPr>
          <p:cNvPr id="12" name="TextBox 11">
            <a:extLst>
              <a:ext uri="{FF2B5EF4-FFF2-40B4-BE49-F238E27FC236}">
                <a16:creationId xmlns:a16="http://schemas.microsoft.com/office/drawing/2014/main" id="{3BD9246E-0710-1544-A4DD-8FC4C573063F}"/>
              </a:ext>
            </a:extLst>
          </p:cNvPr>
          <p:cNvSpPr txBox="1"/>
          <p:nvPr/>
        </p:nvSpPr>
        <p:spPr>
          <a:xfrm>
            <a:off x="5170696" y="2639344"/>
            <a:ext cx="2133918" cy="923330"/>
          </a:xfrm>
          <a:prstGeom prst="rect">
            <a:avLst/>
          </a:prstGeom>
          <a:noFill/>
        </p:spPr>
        <p:txBody>
          <a:bodyPr wrap="none" rtlCol="0">
            <a:spAutoFit/>
          </a:bodyPr>
          <a:lstStyle/>
          <a:p>
            <a:pPr algn="ctr"/>
            <a:r>
              <a:rPr lang="en-US" i="1" dirty="0"/>
              <a:t>‘Is it fair on</a:t>
            </a:r>
          </a:p>
          <a:p>
            <a:pPr algn="ctr"/>
            <a:r>
              <a:rPr lang="en-US" i="1" dirty="0"/>
              <a:t>staff currently</a:t>
            </a:r>
          </a:p>
          <a:p>
            <a:pPr algn="ctr"/>
            <a:r>
              <a:rPr lang="en-US" i="1" dirty="0"/>
              <a:t>working part-time?’</a:t>
            </a:r>
          </a:p>
        </p:txBody>
      </p:sp>
      <p:sp>
        <p:nvSpPr>
          <p:cNvPr id="13" name="TextBox 12">
            <a:extLst>
              <a:ext uri="{FF2B5EF4-FFF2-40B4-BE49-F238E27FC236}">
                <a16:creationId xmlns:a16="http://schemas.microsoft.com/office/drawing/2014/main" id="{13CD38B6-84CD-BB45-83E7-5460FAA7F89B}"/>
              </a:ext>
            </a:extLst>
          </p:cNvPr>
          <p:cNvSpPr txBox="1"/>
          <p:nvPr/>
        </p:nvSpPr>
        <p:spPr>
          <a:xfrm>
            <a:off x="3879860" y="4190809"/>
            <a:ext cx="2146742" cy="923330"/>
          </a:xfrm>
          <a:prstGeom prst="rect">
            <a:avLst/>
          </a:prstGeom>
          <a:noFill/>
        </p:spPr>
        <p:txBody>
          <a:bodyPr wrap="none" rtlCol="0">
            <a:spAutoFit/>
          </a:bodyPr>
          <a:lstStyle/>
          <a:p>
            <a:pPr algn="ctr"/>
            <a:r>
              <a:rPr lang="en-US" i="1" dirty="0"/>
              <a:t>‘How can we afford</a:t>
            </a:r>
          </a:p>
          <a:p>
            <a:pPr algn="ctr"/>
            <a:r>
              <a:rPr lang="en-US" i="1" dirty="0"/>
              <a:t>to give everyone</a:t>
            </a:r>
          </a:p>
          <a:p>
            <a:pPr algn="ctr"/>
            <a:r>
              <a:rPr lang="en-US" i="1" dirty="0"/>
              <a:t>a pay rise?’</a:t>
            </a:r>
          </a:p>
        </p:txBody>
      </p:sp>
      <p:sp>
        <p:nvSpPr>
          <p:cNvPr id="14" name="TextBox 13">
            <a:extLst>
              <a:ext uri="{FF2B5EF4-FFF2-40B4-BE49-F238E27FC236}">
                <a16:creationId xmlns:a16="http://schemas.microsoft.com/office/drawing/2014/main" id="{EFDEE09E-601A-2140-9025-A7AD23BC9375}"/>
              </a:ext>
            </a:extLst>
          </p:cNvPr>
          <p:cNvSpPr txBox="1"/>
          <p:nvPr/>
        </p:nvSpPr>
        <p:spPr>
          <a:xfrm>
            <a:off x="1089033" y="4930531"/>
            <a:ext cx="2621230" cy="646331"/>
          </a:xfrm>
          <a:prstGeom prst="rect">
            <a:avLst/>
          </a:prstGeom>
          <a:noFill/>
        </p:spPr>
        <p:txBody>
          <a:bodyPr wrap="none" rtlCol="0">
            <a:spAutoFit/>
          </a:bodyPr>
          <a:lstStyle/>
          <a:p>
            <a:pPr algn="ctr"/>
            <a:r>
              <a:rPr lang="en-US" i="1" dirty="0"/>
              <a:t>‘What if everyone</a:t>
            </a:r>
          </a:p>
          <a:p>
            <a:pPr algn="ctr"/>
            <a:r>
              <a:rPr lang="en-US" i="1" dirty="0"/>
              <a:t>is off on the same day?’</a:t>
            </a:r>
          </a:p>
        </p:txBody>
      </p:sp>
    </p:spTree>
    <p:extLst>
      <p:ext uri="{BB962C8B-B14F-4D97-AF65-F5344CB8AC3E}">
        <p14:creationId xmlns:p14="http://schemas.microsoft.com/office/powerpoint/2010/main" val="41581583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FA754B0-E265-024F-9C2E-18187B294290}"/>
              </a:ext>
            </a:extLst>
          </p:cNvPr>
          <p:cNvSpPr>
            <a:spLocks noGrp="1"/>
          </p:cNvSpPr>
          <p:nvPr>
            <p:ph type="body" sz="quarter" idx="17"/>
          </p:nvPr>
        </p:nvSpPr>
        <p:spPr>
          <a:xfrm>
            <a:off x="500743" y="1771650"/>
            <a:ext cx="8316686" cy="3740151"/>
          </a:xfrm>
        </p:spPr>
        <p:txBody>
          <a:bodyPr>
            <a:normAutofit/>
          </a:bodyPr>
          <a:lstStyle/>
          <a:p>
            <a:pPr marL="342900" indent="-342900">
              <a:buFont typeface="Arial" panose="020B0604020202020204" pitchFamily="34" charset="0"/>
              <a:buChar char="•"/>
            </a:pPr>
            <a:r>
              <a:rPr lang="en-US" sz="2000" dirty="0"/>
              <a:t>Aspiration, versus reality! How to actually implement?</a:t>
            </a:r>
          </a:p>
        </p:txBody>
      </p:sp>
      <p:sp>
        <p:nvSpPr>
          <p:cNvPr id="4" name="Subtitle 3">
            <a:extLst>
              <a:ext uri="{FF2B5EF4-FFF2-40B4-BE49-F238E27FC236}">
                <a16:creationId xmlns:a16="http://schemas.microsoft.com/office/drawing/2014/main" id="{3EF3501C-E4EA-8D4A-9F4B-ED6BDD69407F}"/>
              </a:ext>
            </a:extLst>
          </p:cNvPr>
          <p:cNvSpPr>
            <a:spLocks noGrp="1"/>
          </p:cNvSpPr>
          <p:nvPr>
            <p:ph type="subTitle" idx="1"/>
          </p:nvPr>
        </p:nvSpPr>
        <p:spPr/>
        <p:txBody>
          <a:bodyPr>
            <a:normAutofit/>
          </a:bodyPr>
          <a:lstStyle/>
          <a:p>
            <a:r>
              <a:rPr lang="en-US" sz="3600" dirty="0"/>
              <a:t>Why aren’t we all working 4 days?</a:t>
            </a:r>
          </a:p>
        </p:txBody>
      </p:sp>
      <p:sp>
        <p:nvSpPr>
          <p:cNvPr id="15" name="TextBox 14">
            <a:extLst>
              <a:ext uri="{FF2B5EF4-FFF2-40B4-BE49-F238E27FC236}">
                <a16:creationId xmlns:a16="http://schemas.microsoft.com/office/drawing/2014/main" id="{1C38F1C6-80DF-8B47-962C-A526803870D4}"/>
              </a:ext>
            </a:extLst>
          </p:cNvPr>
          <p:cNvSpPr txBox="1"/>
          <p:nvPr/>
        </p:nvSpPr>
        <p:spPr>
          <a:xfrm>
            <a:off x="6239303" y="5216606"/>
            <a:ext cx="1980029" cy="646331"/>
          </a:xfrm>
          <a:prstGeom prst="rect">
            <a:avLst/>
          </a:prstGeom>
          <a:noFill/>
        </p:spPr>
        <p:txBody>
          <a:bodyPr wrap="none" rtlCol="0">
            <a:spAutoFit/>
          </a:bodyPr>
          <a:lstStyle/>
          <a:p>
            <a:pPr algn="ctr"/>
            <a:r>
              <a:rPr lang="en-US" i="1" dirty="0"/>
              <a:t>‘How do we know</a:t>
            </a:r>
          </a:p>
          <a:p>
            <a:pPr algn="ctr"/>
            <a:r>
              <a:rPr lang="en-US" i="1" dirty="0"/>
              <a:t> if it’s a success?’</a:t>
            </a:r>
          </a:p>
        </p:txBody>
      </p:sp>
      <p:sp>
        <p:nvSpPr>
          <p:cNvPr id="9" name="TextBox 8">
            <a:extLst>
              <a:ext uri="{FF2B5EF4-FFF2-40B4-BE49-F238E27FC236}">
                <a16:creationId xmlns:a16="http://schemas.microsoft.com/office/drawing/2014/main" id="{DB0A7859-DEFA-BE40-81C7-A21F7CAD3846}"/>
              </a:ext>
            </a:extLst>
          </p:cNvPr>
          <p:cNvSpPr txBox="1"/>
          <p:nvPr/>
        </p:nvSpPr>
        <p:spPr>
          <a:xfrm>
            <a:off x="781879" y="3101009"/>
            <a:ext cx="2390398" cy="923330"/>
          </a:xfrm>
          <a:prstGeom prst="rect">
            <a:avLst/>
          </a:prstGeom>
          <a:noFill/>
        </p:spPr>
        <p:txBody>
          <a:bodyPr wrap="none" rtlCol="0">
            <a:spAutoFit/>
          </a:bodyPr>
          <a:lstStyle/>
          <a:p>
            <a:pPr algn="ctr"/>
            <a:r>
              <a:rPr lang="en-US" i="1" dirty="0"/>
              <a:t>‘How do we get same</a:t>
            </a:r>
          </a:p>
          <a:p>
            <a:pPr algn="ctr"/>
            <a:r>
              <a:rPr lang="en-US" i="1" dirty="0"/>
              <a:t>amount work done </a:t>
            </a:r>
          </a:p>
          <a:p>
            <a:pPr algn="ctr"/>
            <a:r>
              <a:rPr lang="en-US" i="1" dirty="0"/>
              <a:t>in less time?’</a:t>
            </a:r>
          </a:p>
        </p:txBody>
      </p:sp>
      <p:sp>
        <p:nvSpPr>
          <p:cNvPr id="10" name="TextBox 9">
            <a:extLst>
              <a:ext uri="{FF2B5EF4-FFF2-40B4-BE49-F238E27FC236}">
                <a16:creationId xmlns:a16="http://schemas.microsoft.com/office/drawing/2014/main" id="{D66EC3C2-F798-524C-AD7A-F0E1A49E06CF}"/>
              </a:ext>
            </a:extLst>
          </p:cNvPr>
          <p:cNvSpPr txBox="1"/>
          <p:nvPr/>
        </p:nvSpPr>
        <p:spPr>
          <a:xfrm>
            <a:off x="5170696" y="2639344"/>
            <a:ext cx="2133918" cy="923330"/>
          </a:xfrm>
          <a:prstGeom prst="rect">
            <a:avLst/>
          </a:prstGeom>
          <a:noFill/>
        </p:spPr>
        <p:txBody>
          <a:bodyPr wrap="none" rtlCol="0">
            <a:spAutoFit/>
          </a:bodyPr>
          <a:lstStyle/>
          <a:p>
            <a:pPr algn="ctr"/>
            <a:r>
              <a:rPr lang="en-US" i="1" dirty="0"/>
              <a:t>‘Is it fair on</a:t>
            </a:r>
          </a:p>
          <a:p>
            <a:pPr algn="ctr"/>
            <a:r>
              <a:rPr lang="en-US" i="1" dirty="0"/>
              <a:t>staff currently</a:t>
            </a:r>
          </a:p>
          <a:p>
            <a:pPr algn="ctr"/>
            <a:r>
              <a:rPr lang="en-US" i="1" dirty="0"/>
              <a:t>working part-time?’</a:t>
            </a:r>
          </a:p>
        </p:txBody>
      </p:sp>
      <p:sp>
        <p:nvSpPr>
          <p:cNvPr id="11" name="TextBox 10">
            <a:extLst>
              <a:ext uri="{FF2B5EF4-FFF2-40B4-BE49-F238E27FC236}">
                <a16:creationId xmlns:a16="http://schemas.microsoft.com/office/drawing/2014/main" id="{1E8BE894-6022-AB48-A907-9240758CE414}"/>
              </a:ext>
            </a:extLst>
          </p:cNvPr>
          <p:cNvSpPr txBox="1"/>
          <p:nvPr/>
        </p:nvSpPr>
        <p:spPr>
          <a:xfrm>
            <a:off x="3879860" y="4190809"/>
            <a:ext cx="2146742" cy="923330"/>
          </a:xfrm>
          <a:prstGeom prst="rect">
            <a:avLst/>
          </a:prstGeom>
          <a:noFill/>
        </p:spPr>
        <p:txBody>
          <a:bodyPr wrap="none" rtlCol="0">
            <a:spAutoFit/>
          </a:bodyPr>
          <a:lstStyle/>
          <a:p>
            <a:pPr algn="ctr"/>
            <a:r>
              <a:rPr lang="en-US" i="1" dirty="0"/>
              <a:t>‘How can we afford</a:t>
            </a:r>
          </a:p>
          <a:p>
            <a:pPr algn="ctr"/>
            <a:r>
              <a:rPr lang="en-US" i="1" dirty="0"/>
              <a:t>to give everyone</a:t>
            </a:r>
          </a:p>
          <a:p>
            <a:pPr algn="ctr"/>
            <a:r>
              <a:rPr lang="en-US" i="1" dirty="0"/>
              <a:t>a pay rise?’</a:t>
            </a:r>
          </a:p>
        </p:txBody>
      </p:sp>
      <p:sp>
        <p:nvSpPr>
          <p:cNvPr id="16" name="TextBox 15">
            <a:extLst>
              <a:ext uri="{FF2B5EF4-FFF2-40B4-BE49-F238E27FC236}">
                <a16:creationId xmlns:a16="http://schemas.microsoft.com/office/drawing/2014/main" id="{CA0A076E-8BB5-B344-AB3C-30CC63E81CA9}"/>
              </a:ext>
            </a:extLst>
          </p:cNvPr>
          <p:cNvSpPr txBox="1"/>
          <p:nvPr/>
        </p:nvSpPr>
        <p:spPr>
          <a:xfrm>
            <a:off x="1089033" y="4930531"/>
            <a:ext cx="2621230" cy="646331"/>
          </a:xfrm>
          <a:prstGeom prst="rect">
            <a:avLst/>
          </a:prstGeom>
          <a:noFill/>
        </p:spPr>
        <p:txBody>
          <a:bodyPr wrap="none" rtlCol="0">
            <a:spAutoFit/>
          </a:bodyPr>
          <a:lstStyle/>
          <a:p>
            <a:pPr algn="ctr"/>
            <a:r>
              <a:rPr lang="en-US" i="1" dirty="0"/>
              <a:t>‘What if everyone</a:t>
            </a:r>
          </a:p>
          <a:p>
            <a:pPr algn="ctr"/>
            <a:r>
              <a:rPr lang="en-US" i="1" dirty="0"/>
              <a:t>is off on the same day?’</a:t>
            </a:r>
          </a:p>
        </p:txBody>
      </p:sp>
    </p:spTree>
    <p:extLst>
      <p:ext uri="{BB962C8B-B14F-4D97-AF65-F5344CB8AC3E}">
        <p14:creationId xmlns:p14="http://schemas.microsoft.com/office/powerpoint/2010/main" val="24393451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FA754B0-E265-024F-9C2E-18187B294290}"/>
              </a:ext>
            </a:extLst>
          </p:cNvPr>
          <p:cNvSpPr>
            <a:spLocks noGrp="1"/>
          </p:cNvSpPr>
          <p:nvPr>
            <p:ph type="body" sz="quarter" idx="17"/>
          </p:nvPr>
        </p:nvSpPr>
        <p:spPr>
          <a:xfrm>
            <a:off x="413657" y="1648134"/>
            <a:ext cx="8316686" cy="3740151"/>
          </a:xfrm>
        </p:spPr>
        <p:txBody>
          <a:bodyPr>
            <a:normAutofit/>
          </a:bodyPr>
          <a:lstStyle/>
          <a:p>
            <a:pPr algn="ctr">
              <a:lnSpc>
                <a:spcPct val="100000"/>
              </a:lnSpc>
            </a:pPr>
            <a:r>
              <a:rPr lang="en-US" sz="2000" dirty="0"/>
              <a:t>12 week trial</a:t>
            </a:r>
          </a:p>
          <a:p>
            <a:pPr algn="ctr">
              <a:lnSpc>
                <a:spcPct val="100000"/>
              </a:lnSpc>
            </a:pPr>
            <a:r>
              <a:rPr lang="en-US" sz="1800" dirty="0">
                <a:solidFill>
                  <a:schemeClr val="tx1">
                    <a:lumMod val="50000"/>
                    <a:lumOff val="50000"/>
                  </a:schemeClr>
                </a:solidFill>
              </a:rPr>
              <a:t>(+ baseline monitoring)</a:t>
            </a:r>
          </a:p>
        </p:txBody>
      </p:sp>
      <p:sp>
        <p:nvSpPr>
          <p:cNvPr id="4" name="Subtitle 3">
            <a:extLst>
              <a:ext uri="{FF2B5EF4-FFF2-40B4-BE49-F238E27FC236}">
                <a16:creationId xmlns:a16="http://schemas.microsoft.com/office/drawing/2014/main" id="{3EF3501C-E4EA-8D4A-9F4B-ED6BDD69407F}"/>
              </a:ext>
            </a:extLst>
          </p:cNvPr>
          <p:cNvSpPr>
            <a:spLocks noGrp="1"/>
          </p:cNvSpPr>
          <p:nvPr>
            <p:ph type="subTitle" idx="1"/>
          </p:nvPr>
        </p:nvSpPr>
        <p:spPr/>
        <p:txBody>
          <a:bodyPr>
            <a:normAutofit/>
          </a:bodyPr>
          <a:lstStyle/>
          <a:p>
            <a:r>
              <a:rPr lang="en-US" sz="3600" dirty="0"/>
              <a:t>The Sussex 4-day week study</a:t>
            </a:r>
          </a:p>
        </p:txBody>
      </p:sp>
      <p:graphicFrame>
        <p:nvGraphicFramePr>
          <p:cNvPr id="3" name="Table 5">
            <a:extLst>
              <a:ext uri="{FF2B5EF4-FFF2-40B4-BE49-F238E27FC236}">
                <a16:creationId xmlns:a16="http://schemas.microsoft.com/office/drawing/2014/main" id="{DAA03313-C273-5449-8981-244CCA7B7E9A}"/>
              </a:ext>
            </a:extLst>
          </p:cNvPr>
          <p:cNvGraphicFramePr>
            <a:graphicFrameLocks noGrp="1"/>
          </p:cNvGraphicFramePr>
          <p:nvPr>
            <p:extLst>
              <p:ext uri="{D42A27DB-BD31-4B8C-83A1-F6EECF244321}">
                <p14:modId xmlns:p14="http://schemas.microsoft.com/office/powerpoint/2010/main" val="1853597650"/>
              </p:ext>
            </p:extLst>
          </p:nvPr>
        </p:nvGraphicFramePr>
        <p:xfrm>
          <a:off x="1524000" y="2613986"/>
          <a:ext cx="6096000" cy="2595880"/>
        </p:xfrm>
        <a:graphic>
          <a:graphicData uri="http://schemas.openxmlformats.org/drawingml/2006/table">
            <a:tbl>
              <a:tblPr firstRow="1">
                <a:tableStyleId>{5C22544A-7EE6-4342-B048-85BDC9FD1C3A}</a:tableStyleId>
              </a:tblPr>
              <a:tblGrid>
                <a:gridCol w="3048000">
                  <a:extLst>
                    <a:ext uri="{9D8B030D-6E8A-4147-A177-3AD203B41FA5}">
                      <a16:colId xmlns:a16="http://schemas.microsoft.com/office/drawing/2014/main" val="2302669600"/>
                    </a:ext>
                  </a:extLst>
                </a:gridCol>
                <a:gridCol w="3048000">
                  <a:extLst>
                    <a:ext uri="{9D8B030D-6E8A-4147-A177-3AD203B41FA5}">
                      <a16:colId xmlns:a16="http://schemas.microsoft.com/office/drawing/2014/main" val="107226828"/>
                    </a:ext>
                  </a:extLst>
                </a:gridCol>
              </a:tblGrid>
              <a:tr h="370840">
                <a:tc>
                  <a:txBody>
                    <a:bodyPr/>
                    <a:lstStyle/>
                    <a:p>
                      <a:r>
                        <a:rPr lang="en-US" sz="1600" dirty="0"/>
                        <a:t>Category</a:t>
                      </a:r>
                    </a:p>
                  </a:txBody>
                  <a:tcPr/>
                </a:tc>
                <a:tc>
                  <a:txBody>
                    <a:bodyPr/>
                    <a:lstStyle/>
                    <a:p>
                      <a:r>
                        <a:rPr lang="en-US" sz="1600" dirty="0"/>
                        <a:t>Measures</a:t>
                      </a:r>
                    </a:p>
                  </a:txBody>
                  <a:tcPr/>
                </a:tc>
                <a:extLst>
                  <a:ext uri="{0D108BD9-81ED-4DB2-BD59-A6C34878D82A}">
                    <a16:rowId xmlns:a16="http://schemas.microsoft.com/office/drawing/2014/main" val="269867152"/>
                  </a:ext>
                </a:extLst>
              </a:tr>
              <a:tr h="370840">
                <a:tc rowSpan="2">
                  <a:txBody>
                    <a:bodyPr/>
                    <a:lstStyle/>
                    <a:p>
                      <a:r>
                        <a:rPr lang="en-US" sz="1600" b="1" dirty="0"/>
                        <a:t>Workplace function</a:t>
                      </a:r>
                      <a:endParaRPr lang="en-US" b="1" dirty="0"/>
                    </a:p>
                  </a:txBody>
                  <a:tcPr/>
                </a:tc>
                <a:tc>
                  <a:txBody>
                    <a:bodyPr/>
                    <a:lstStyle/>
                    <a:p>
                      <a:r>
                        <a:rPr lang="en-US" dirty="0"/>
                        <a:t>Occupational psychology measures</a:t>
                      </a:r>
                    </a:p>
                  </a:txBody>
                  <a:tcPr/>
                </a:tc>
                <a:extLst>
                  <a:ext uri="{0D108BD9-81ED-4DB2-BD59-A6C34878D82A}">
                    <a16:rowId xmlns:a16="http://schemas.microsoft.com/office/drawing/2014/main" val="356181928"/>
                  </a:ext>
                </a:extLst>
              </a:tr>
              <a:tr h="370840">
                <a:tc vMerge="1">
                  <a:txBody>
                    <a:bodyPr/>
                    <a:lstStyle/>
                    <a:p>
                      <a:endParaRPr lang="en-US" dirty="0"/>
                    </a:p>
                  </a:txBody>
                  <a:tcPr/>
                </a:tc>
                <a:tc>
                  <a:txBody>
                    <a:bodyPr/>
                    <a:lstStyle/>
                    <a:p>
                      <a:r>
                        <a:rPr lang="en-US" dirty="0"/>
                        <a:t>Measures decided by </a:t>
                      </a:r>
                      <a:r>
                        <a:rPr lang="en-US" dirty="0" err="1"/>
                        <a:t>organisation</a:t>
                      </a:r>
                      <a:endParaRPr lang="en-US" dirty="0"/>
                    </a:p>
                  </a:txBody>
                  <a:tcPr/>
                </a:tc>
                <a:extLst>
                  <a:ext uri="{0D108BD9-81ED-4DB2-BD59-A6C34878D82A}">
                    <a16:rowId xmlns:a16="http://schemas.microsoft.com/office/drawing/2014/main" val="2318623002"/>
                  </a:ext>
                </a:extLst>
              </a:tr>
              <a:tr h="370840">
                <a:tc rowSpan="2">
                  <a:txBody>
                    <a:bodyPr/>
                    <a:lstStyle/>
                    <a:p>
                      <a:r>
                        <a:rPr lang="en-US" sz="1600" b="1" dirty="0"/>
                        <a:t>Wellbeing &amp; lifestyle</a:t>
                      </a:r>
                    </a:p>
                  </a:txBody>
                  <a:tcPr/>
                </a:tc>
                <a:tc>
                  <a:txBody>
                    <a:bodyPr/>
                    <a:lstStyle/>
                    <a:p>
                      <a:r>
                        <a:rPr lang="en-US" dirty="0"/>
                        <a:t>Wellbeing questionnaires</a:t>
                      </a:r>
                    </a:p>
                  </a:txBody>
                  <a:tcPr/>
                </a:tc>
                <a:extLst>
                  <a:ext uri="{0D108BD9-81ED-4DB2-BD59-A6C34878D82A}">
                    <a16:rowId xmlns:a16="http://schemas.microsoft.com/office/drawing/2014/main" val="1078104027"/>
                  </a:ext>
                </a:extLst>
              </a:tr>
              <a:tr h="370840">
                <a:tc vMerge="1">
                  <a:txBody>
                    <a:bodyPr/>
                    <a:lstStyle/>
                    <a:p>
                      <a:endParaRPr lang="en-US" dirty="0"/>
                    </a:p>
                  </a:txBody>
                  <a:tcPr/>
                </a:tc>
                <a:tc>
                  <a:txBody>
                    <a:bodyPr/>
                    <a:lstStyle/>
                    <a:p>
                      <a:r>
                        <a:rPr lang="en-US" dirty="0"/>
                        <a:t>Sleep, diet, exercise</a:t>
                      </a:r>
                    </a:p>
                  </a:txBody>
                  <a:tcPr/>
                </a:tc>
                <a:extLst>
                  <a:ext uri="{0D108BD9-81ED-4DB2-BD59-A6C34878D82A}">
                    <a16:rowId xmlns:a16="http://schemas.microsoft.com/office/drawing/2014/main" val="1970569261"/>
                  </a:ext>
                </a:extLst>
              </a:tr>
              <a:tr h="370840">
                <a:tc rowSpan="2">
                  <a:txBody>
                    <a:bodyPr/>
                    <a:lstStyle/>
                    <a:p>
                      <a:r>
                        <a:rPr lang="en-US" sz="1600" b="1" dirty="0"/>
                        <a:t>Psychology &amp; biology</a:t>
                      </a:r>
                    </a:p>
                  </a:txBody>
                  <a:tcPr/>
                </a:tc>
                <a:tc>
                  <a:txBody>
                    <a:bodyPr/>
                    <a:lstStyle/>
                    <a:p>
                      <a:r>
                        <a:rPr lang="en-US" dirty="0"/>
                        <a:t>MRI brain scan</a:t>
                      </a:r>
                    </a:p>
                  </a:txBody>
                  <a:tcPr/>
                </a:tc>
                <a:extLst>
                  <a:ext uri="{0D108BD9-81ED-4DB2-BD59-A6C34878D82A}">
                    <a16:rowId xmlns:a16="http://schemas.microsoft.com/office/drawing/2014/main" val="1198232080"/>
                  </a:ext>
                </a:extLst>
              </a:tr>
              <a:tr h="370840">
                <a:tc vMerge="1">
                  <a:txBody>
                    <a:bodyPr/>
                    <a:lstStyle/>
                    <a:p>
                      <a:endParaRPr lang="en-US" dirty="0"/>
                    </a:p>
                  </a:txBody>
                  <a:tcPr/>
                </a:tc>
                <a:tc>
                  <a:txBody>
                    <a:bodyPr/>
                    <a:lstStyle/>
                    <a:p>
                      <a:r>
                        <a:rPr lang="en-US" dirty="0"/>
                        <a:t>Blood sample</a:t>
                      </a:r>
                    </a:p>
                  </a:txBody>
                  <a:tcPr/>
                </a:tc>
                <a:extLst>
                  <a:ext uri="{0D108BD9-81ED-4DB2-BD59-A6C34878D82A}">
                    <a16:rowId xmlns:a16="http://schemas.microsoft.com/office/drawing/2014/main" val="205101387"/>
                  </a:ext>
                </a:extLst>
              </a:tr>
            </a:tbl>
          </a:graphicData>
        </a:graphic>
      </p:graphicFrame>
    </p:spTree>
    <p:extLst>
      <p:ext uri="{BB962C8B-B14F-4D97-AF65-F5344CB8AC3E}">
        <p14:creationId xmlns:p14="http://schemas.microsoft.com/office/powerpoint/2010/main" val="33247270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3EF3501C-E4EA-8D4A-9F4B-ED6BDD69407F}"/>
              </a:ext>
            </a:extLst>
          </p:cNvPr>
          <p:cNvSpPr>
            <a:spLocks noGrp="1"/>
          </p:cNvSpPr>
          <p:nvPr>
            <p:ph type="subTitle" idx="1"/>
          </p:nvPr>
        </p:nvSpPr>
        <p:spPr/>
        <p:txBody>
          <a:bodyPr>
            <a:normAutofit/>
          </a:bodyPr>
          <a:lstStyle/>
          <a:p>
            <a:r>
              <a:rPr lang="en-US" sz="3600" dirty="0"/>
              <a:t>Aims</a:t>
            </a:r>
          </a:p>
        </p:txBody>
      </p:sp>
      <p:sp>
        <p:nvSpPr>
          <p:cNvPr id="3" name="Text Placeholder 2">
            <a:extLst>
              <a:ext uri="{FF2B5EF4-FFF2-40B4-BE49-F238E27FC236}">
                <a16:creationId xmlns:a16="http://schemas.microsoft.com/office/drawing/2014/main" id="{FE731AEA-0185-A54B-B8E7-40C299CFB6B0}"/>
              </a:ext>
            </a:extLst>
          </p:cNvPr>
          <p:cNvSpPr>
            <a:spLocks noGrp="1"/>
          </p:cNvSpPr>
          <p:nvPr>
            <p:ph type="body" sz="quarter" idx="17"/>
          </p:nvPr>
        </p:nvSpPr>
        <p:spPr/>
        <p:txBody>
          <a:bodyPr/>
          <a:lstStyle/>
          <a:p>
            <a:pPr marL="342900" indent="-342900">
              <a:buFont typeface="Arial" panose="020B0604020202020204" pitchFamily="34" charset="0"/>
              <a:buChar char="•"/>
            </a:pPr>
            <a:r>
              <a:rPr lang="en-US" sz="2000" dirty="0"/>
              <a:t>Help local businesses pilot – then make informed decision</a:t>
            </a:r>
          </a:p>
          <a:p>
            <a:pPr marL="342900" indent="-342900">
              <a:buFont typeface="Arial" panose="020B0604020202020204" pitchFamily="34" charset="0"/>
              <a:buChar char="•"/>
            </a:pPr>
            <a:r>
              <a:rPr lang="en-US" sz="2000" dirty="0"/>
              <a:t>Explain why a 4-day week can be effective (science)</a:t>
            </a:r>
          </a:p>
          <a:p>
            <a:pPr marL="342900" indent="-342900">
              <a:buFont typeface="Arial" panose="020B0604020202020204" pitchFamily="34" charset="0"/>
              <a:buChar char="•"/>
            </a:pPr>
            <a:r>
              <a:rPr lang="en-US" sz="2000" dirty="0"/>
              <a:t>Find out how a 4-day week could help Sussex economy</a:t>
            </a:r>
          </a:p>
          <a:p>
            <a:endParaRPr lang="en-US" dirty="0"/>
          </a:p>
        </p:txBody>
      </p:sp>
    </p:spTree>
    <p:extLst>
      <p:ext uri="{BB962C8B-B14F-4D97-AF65-F5344CB8AC3E}">
        <p14:creationId xmlns:p14="http://schemas.microsoft.com/office/powerpoint/2010/main" val="15088118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FA754B0-E265-024F-9C2E-18187B294290}"/>
              </a:ext>
            </a:extLst>
          </p:cNvPr>
          <p:cNvSpPr>
            <a:spLocks noGrp="1"/>
          </p:cNvSpPr>
          <p:nvPr>
            <p:ph type="body" sz="quarter" idx="17"/>
          </p:nvPr>
        </p:nvSpPr>
        <p:spPr/>
        <p:txBody>
          <a:bodyPr>
            <a:normAutofit/>
          </a:bodyPr>
          <a:lstStyle/>
          <a:p>
            <a:pPr marL="342900" indent="-342900">
              <a:buFont typeface="Arial" panose="020B0604020202020204" pitchFamily="34" charset="0"/>
              <a:buChar char="•"/>
            </a:pPr>
            <a:r>
              <a:rPr lang="en-US" sz="2000" dirty="0"/>
              <a:t>Full-time employees shorten their time at work to 4 days, </a:t>
            </a:r>
          </a:p>
          <a:p>
            <a:pPr marL="342900" indent="-342900">
              <a:buFont typeface="Arial" panose="020B0604020202020204" pitchFamily="34" charset="0"/>
              <a:buChar char="•"/>
            </a:pPr>
            <a:r>
              <a:rPr lang="en-US" sz="2000" dirty="0"/>
              <a:t>…with no loss of pay</a:t>
            </a:r>
          </a:p>
          <a:p>
            <a:pPr marL="342900" indent="-342900">
              <a:buFont typeface="Arial" panose="020B0604020202020204" pitchFamily="34" charset="0"/>
              <a:buChar char="•"/>
            </a:pPr>
            <a:r>
              <a:rPr lang="en-US" sz="2000" dirty="0"/>
              <a:t>Previous trials suggest that staff perform better in their jobs, despite less time to do them</a:t>
            </a:r>
          </a:p>
          <a:p>
            <a:pPr marL="342900" indent="-342900">
              <a:buFont typeface="Arial" panose="020B0604020202020204" pitchFamily="34" charset="0"/>
              <a:buChar char="•"/>
            </a:pPr>
            <a:r>
              <a:rPr lang="en-US" sz="2000" dirty="0"/>
              <a:t>Linked to enhanced motivation and wellbeing</a:t>
            </a:r>
          </a:p>
        </p:txBody>
      </p:sp>
      <p:sp>
        <p:nvSpPr>
          <p:cNvPr id="4" name="Subtitle 3">
            <a:extLst>
              <a:ext uri="{FF2B5EF4-FFF2-40B4-BE49-F238E27FC236}">
                <a16:creationId xmlns:a16="http://schemas.microsoft.com/office/drawing/2014/main" id="{3EF3501C-E4EA-8D4A-9F4B-ED6BDD69407F}"/>
              </a:ext>
            </a:extLst>
          </p:cNvPr>
          <p:cNvSpPr>
            <a:spLocks noGrp="1"/>
          </p:cNvSpPr>
          <p:nvPr>
            <p:ph type="subTitle" idx="1"/>
          </p:nvPr>
        </p:nvSpPr>
        <p:spPr/>
        <p:txBody>
          <a:bodyPr>
            <a:normAutofit/>
          </a:bodyPr>
          <a:lstStyle/>
          <a:p>
            <a:r>
              <a:rPr lang="en-US" sz="3600" dirty="0"/>
              <a:t>What is a 4-day week?</a:t>
            </a:r>
          </a:p>
        </p:txBody>
      </p:sp>
    </p:spTree>
    <p:extLst>
      <p:ext uri="{BB962C8B-B14F-4D97-AF65-F5344CB8AC3E}">
        <p14:creationId xmlns:p14="http://schemas.microsoft.com/office/powerpoint/2010/main" val="42916522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3EF3501C-E4EA-8D4A-9F4B-ED6BDD69407F}"/>
              </a:ext>
            </a:extLst>
          </p:cNvPr>
          <p:cNvSpPr>
            <a:spLocks noGrp="1"/>
          </p:cNvSpPr>
          <p:nvPr>
            <p:ph type="subTitle" idx="1"/>
          </p:nvPr>
        </p:nvSpPr>
        <p:spPr/>
        <p:txBody>
          <a:bodyPr>
            <a:normAutofit/>
          </a:bodyPr>
          <a:lstStyle/>
          <a:p>
            <a:r>
              <a:rPr lang="en-US" sz="3600" dirty="0"/>
              <a:t>Project timeline</a:t>
            </a:r>
          </a:p>
        </p:txBody>
      </p:sp>
      <p:sp>
        <p:nvSpPr>
          <p:cNvPr id="8" name="Text Placeholder 7">
            <a:extLst>
              <a:ext uri="{FF2B5EF4-FFF2-40B4-BE49-F238E27FC236}">
                <a16:creationId xmlns:a16="http://schemas.microsoft.com/office/drawing/2014/main" id="{A76589F6-3629-3744-8D78-3980B92F6DF0}"/>
              </a:ext>
            </a:extLst>
          </p:cNvPr>
          <p:cNvSpPr>
            <a:spLocks noGrp="1"/>
          </p:cNvSpPr>
          <p:nvPr>
            <p:ph type="body" sz="quarter" idx="17"/>
          </p:nvPr>
        </p:nvSpPr>
        <p:spPr/>
        <p:txBody>
          <a:bodyPr/>
          <a:lstStyle/>
          <a:p>
            <a:endParaRPr lang="en-US" dirty="0"/>
          </a:p>
        </p:txBody>
      </p:sp>
      <p:pic>
        <p:nvPicPr>
          <p:cNvPr id="12" name="Picture 11">
            <a:extLst>
              <a:ext uri="{FF2B5EF4-FFF2-40B4-BE49-F238E27FC236}">
                <a16:creationId xmlns:a16="http://schemas.microsoft.com/office/drawing/2014/main" id="{FC36DE85-D5BB-1D43-98B1-C98E21F92AE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4662" y="2631801"/>
            <a:ext cx="8519999" cy="2880000"/>
          </a:xfrm>
          <a:prstGeom prst="rect">
            <a:avLst/>
          </a:prstGeom>
        </p:spPr>
      </p:pic>
    </p:spTree>
    <p:extLst>
      <p:ext uri="{BB962C8B-B14F-4D97-AF65-F5344CB8AC3E}">
        <p14:creationId xmlns:p14="http://schemas.microsoft.com/office/powerpoint/2010/main" val="36684083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3EF3501C-E4EA-8D4A-9F4B-ED6BDD69407F}"/>
              </a:ext>
            </a:extLst>
          </p:cNvPr>
          <p:cNvSpPr>
            <a:spLocks noGrp="1"/>
          </p:cNvSpPr>
          <p:nvPr>
            <p:ph type="subTitle" idx="1"/>
          </p:nvPr>
        </p:nvSpPr>
        <p:spPr/>
        <p:txBody>
          <a:bodyPr>
            <a:normAutofit/>
          </a:bodyPr>
          <a:lstStyle/>
          <a:p>
            <a:r>
              <a:rPr lang="en-US" sz="3600" dirty="0"/>
              <a:t>Summary</a:t>
            </a:r>
          </a:p>
        </p:txBody>
      </p:sp>
      <p:sp>
        <p:nvSpPr>
          <p:cNvPr id="3" name="Text Placeholder 2">
            <a:extLst>
              <a:ext uri="{FF2B5EF4-FFF2-40B4-BE49-F238E27FC236}">
                <a16:creationId xmlns:a16="http://schemas.microsoft.com/office/drawing/2014/main" id="{FE731AEA-0185-A54B-B8E7-40C299CFB6B0}"/>
              </a:ext>
            </a:extLst>
          </p:cNvPr>
          <p:cNvSpPr>
            <a:spLocks noGrp="1"/>
          </p:cNvSpPr>
          <p:nvPr>
            <p:ph type="body" sz="quarter" idx="17"/>
          </p:nvPr>
        </p:nvSpPr>
        <p:spPr/>
        <p:txBody>
          <a:bodyPr/>
          <a:lstStyle/>
          <a:p>
            <a:pPr marL="342900" indent="-342900">
              <a:buFont typeface="Arial" panose="020B0604020202020204" pitchFamily="34" charset="0"/>
              <a:buChar char="•"/>
            </a:pPr>
            <a:r>
              <a:rPr lang="en-US" sz="2000" dirty="0"/>
              <a:t>A 4-day week can potentially help both employers, and employees</a:t>
            </a:r>
          </a:p>
          <a:p>
            <a:pPr marL="342900" indent="-342900">
              <a:buFont typeface="Arial" panose="020B0604020202020204" pitchFamily="34" charset="0"/>
              <a:buChar char="•"/>
            </a:pPr>
            <a:r>
              <a:rPr lang="en-US" sz="2000" dirty="0"/>
              <a:t>Each </a:t>
            </a:r>
            <a:r>
              <a:rPr lang="en-US" sz="2000" dirty="0" err="1"/>
              <a:t>organisation</a:t>
            </a:r>
            <a:r>
              <a:rPr lang="en-US" sz="2000" dirty="0"/>
              <a:t> probably needs custom implementation</a:t>
            </a:r>
          </a:p>
          <a:p>
            <a:r>
              <a:rPr lang="en-US" sz="2000" dirty="0"/>
              <a:t>	(e.g. what day employees have off)</a:t>
            </a:r>
          </a:p>
          <a:p>
            <a:pPr marL="342900" indent="-342900">
              <a:buFont typeface="Arial" panose="020B0604020202020204" pitchFamily="34" charset="0"/>
              <a:buChar char="•"/>
            </a:pPr>
            <a:r>
              <a:rPr lang="en-US" sz="2000" dirty="0"/>
              <a:t>Trials can help find out what works, and what doesn’t!</a:t>
            </a:r>
          </a:p>
          <a:p>
            <a:pPr marL="342900" indent="-342900">
              <a:buFont typeface="Arial" panose="020B0604020202020204" pitchFamily="34" charset="0"/>
              <a:buChar char="•"/>
            </a:pPr>
            <a:r>
              <a:rPr lang="en-US" sz="2000" dirty="0"/>
              <a:t>…and how big the benefits are (or aren’t)</a:t>
            </a:r>
          </a:p>
          <a:p>
            <a:endParaRPr lang="en-US" dirty="0"/>
          </a:p>
        </p:txBody>
      </p:sp>
    </p:spTree>
    <p:extLst>
      <p:ext uri="{BB962C8B-B14F-4D97-AF65-F5344CB8AC3E}">
        <p14:creationId xmlns:p14="http://schemas.microsoft.com/office/powerpoint/2010/main" val="8033652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3EF3501C-E4EA-8D4A-9F4B-ED6BDD69407F}"/>
              </a:ext>
            </a:extLst>
          </p:cNvPr>
          <p:cNvSpPr>
            <a:spLocks noGrp="1"/>
          </p:cNvSpPr>
          <p:nvPr>
            <p:ph type="subTitle" idx="1"/>
          </p:nvPr>
        </p:nvSpPr>
        <p:spPr/>
        <p:txBody>
          <a:bodyPr>
            <a:normAutofit/>
          </a:bodyPr>
          <a:lstStyle/>
          <a:p>
            <a:r>
              <a:rPr lang="en-US" sz="3600" dirty="0"/>
              <a:t>Discussion questions</a:t>
            </a:r>
          </a:p>
        </p:txBody>
      </p:sp>
      <p:sp>
        <p:nvSpPr>
          <p:cNvPr id="3" name="Text Placeholder 2">
            <a:extLst>
              <a:ext uri="{FF2B5EF4-FFF2-40B4-BE49-F238E27FC236}">
                <a16:creationId xmlns:a16="http://schemas.microsoft.com/office/drawing/2014/main" id="{FE731AEA-0185-A54B-B8E7-40C299CFB6B0}"/>
              </a:ext>
            </a:extLst>
          </p:cNvPr>
          <p:cNvSpPr>
            <a:spLocks noGrp="1"/>
          </p:cNvSpPr>
          <p:nvPr>
            <p:ph type="body" sz="quarter" idx="17"/>
          </p:nvPr>
        </p:nvSpPr>
        <p:spPr/>
        <p:txBody>
          <a:bodyPr/>
          <a:lstStyle/>
          <a:p>
            <a:pPr marL="342900" indent="-342900">
              <a:buFont typeface="Arial" panose="020B0604020202020204" pitchFamily="34" charset="0"/>
              <a:buChar char="•"/>
            </a:pPr>
            <a:r>
              <a:rPr lang="en-US" sz="2000" dirty="0"/>
              <a:t>Are you interested in potentially implementing a 4-day week in your own </a:t>
            </a:r>
            <a:r>
              <a:rPr lang="en-US" sz="2000" dirty="0" err="1"/>
              <a:t>organisation</a:t>
            </a:r>
            <a:r>
              <a:rPr lang="en-US" sz="2000" dirty="0"/>
              <a:t>?</a:t>
            </a:r>
          </a:p>
          <a:p>
            <a:pPr marL="342900" indent="-342900">
              <a:buFont typeface="Arial" panose="020B0604020202020204" pitchFamily="34" charset="0"/>
              <a:buChar char="•"/>
            </a:pPr>
            <a:r>
              <a:rPr lang="en-US" sz="2000" dirty="0"/>
              <a:t>What might be the pros and cons?</a:t>
            </a:r>
          </a:p>
          <a:p>
            <a:pPr marL="342900" indent="-342900">
              <a:buFont typeface="Arial" panose="020B0604020202020204" pitchFamily="34" charset="0"/>
              <a:buChar char="•"/>
            </a:pPr>
            <a:r>
              <a:rPr lang="en-US" sz="2000" dirty="0"/>
              <a:t>What barriers might there be? What help would you need to overcome these?</a:t>
            </a:r>
          </a:p>
          <a:p>
            <a:pPr marL="342900" indent="-342900">
              <a:buFont typeface="Arial" panose="020B0604020202020204" pitchFamily="34" charset="0"/>
              <a:buChar char="•"/>
            </a:pPr>
            <a:r>
              <a:rPr lang="en-US" sz="2000" dirty="0"/>
              <a:t>Do you think a 4-day week really could help Sussex </a:t>
            </a:r>
            <a:r>
              <a:rPr lang="en-US" sz="2000" dirty="0" err="1"/>
              <a:t>organisations</a:t>
            </a:r>
            <a:r>
              <a:rPr lang="en-US" sz="2000" dirty="0"/>
              <a:t> and workers thrive?</a:t>
            </a:r>
          </a:p>
          <a:p>
            <a:endParaRPr lang="en-US" dirty="0"/>
          </a:p>
        </p:txBody>
      </p:sp>
    </p:spTree>
    <p:extLst>
      <p:ext uri="{BB962C8B-B14F-4D97-AF65-F5344CB8AC3E}">
        <p14:creationId xmlns:p14="http://schemas.microsoft.com/office/powerpoint/2010/main" val="24618137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3EF3501C-E4EA-8D4A-9F4B-ED6BDD69407F}"/>
              </a:ext>
            </a:extLst>
          </p:cNvPr>
          <p:cNvSpPr>
            <a:spLocks noGrp="1"/>
          </p:cNvSpPr>
          <p:nvPr>
            <p:ph type="subTitle" idx="1"/>
          </p:nvPr>
        </p:nvSpPr>
        <p:spPr/>
        <p:txBody>
          <a:bodyPr>
            <a:normAutofit/>
          </a:bodyPr>
          <a:lstStyle/>
          <a:p>
            <a:r>
              <a:rPr lang="en-US" sz="3600" dirty="0"/>
              <a:t>Thank you</a:t>
            </a:r>
          </a:p>
        </p:txBody>
      </p:sp>
      <p:sp>
        <p:nvSpPr>
          <p:cNvPr id="8" name="TextBox 7">
            <a:extLst>
              <a:ext uri="{FF2B5EF4-FFF2-40B4-BE49-F238E27FC236}">
                <a16:creationId xmlns:a16="http://schemas.microsoft.com/office/drawing/2014/main" id="{05857154-62D7-4E40-AD82-E4696C34ADAC}"/>
              </a:ext>
            </a:extLst>
          </p:cNvPr>
          <p:cNvSpPr txBox="1"/>
          <p:nvPr/>
        </p:nvSpPr>
        <p:spPr>
          <a:xfrm>
            <a:off x="1377201" y="3901765"/>
            <a:ext cx="1527982" cy="307777"/>
          </a:xfrm>
          <a:prstGeom prst="rect">
            <a:avLst/>
          </a:prstGeom>
          <a:noFill/>
        </p:spPr>
        <p:txBody>
          <a:bodyPr wrap="none" rtlCol="0">
            <a:spAutoFit/>
          </a:bodyPr>
          <a:lstStyle/>
          <a:p>
            <a:pPr algn="ctr"/>
            <a:r>
              <a:rPr lang="en-US" sz="1400" dirty="0"/>
              <a:t>Dr Charlotte Rae</a:t>
            </a:r>
          </a:p>
        </p:txBody>
      </p:sp>
      <p:pic>
        <p:nvPicPr>
          <p:cNvPr id="1028" name="Picture 4" descr="Picture of Miss Joanna Mclaren">
            <a:extLst>
              <a:ext uri="{FF2B5EF4-FFF2-40B4-BE49-F238E27FC236}">
                <a16:creationId xmlns:a16="http://schemas.microsoft.com/office/drawing/2014/main" id="{6D60E2DE-2DB0-804C-BC24-8837F57DA43C}"/>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195102" y="2281765"/>
            <a:ext cx="1215000" cy="1620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AE80EED3-852C-F946-B68B-450CEF9680A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79968" y="2281765"/>
            <a:ext cx="1322449" cy="1620000"/>
          </a:xfrm>
          <a:prstGeom prst="rect">
            <a:avLst/>
          </a:prstGeom>
        </p:spPr>
      </p:pic>
      <p:sp>
        <p:nvSpPr>
          <p:cNvPr id="10" name="TextBox 9">
            <a:extLst>
              <a:ext uri="{FF2B5EF4-FFF2-40B4-BE49-F238E27FC236}">
                <a16:creationId xmlns:a16="http://schemas.microsoft.com/office/drawing/2014/main" id="{EEECBE59-E84F-F24B-97E5-D54E9CD6C72C}"/>
              </a:ext>
            </a:extLst>
          </p:cNvPr>
          <p:cNvSpPr txBox="1"/>
          <p:nvPr/>
        </p:nvSpPr>
        <p:spPr>
          <a:xfrm>
            <a:off x="3016168" y="3901765"/>
            <a:ext cx="1516762" cy="307777"/>
          </a:xfrm>
          <a:prstGeom prst="rect">
            <a:avLst/>
          </a:prstGeom>
          <a:noFill/>
        </p:spPr>
        <p:txBody>
          <a:bodyPr wrap="none" rtlCol="0">
            <a:spAutoFit/>
          </a:bodyPr>
          <a:lstStyle/>
          <a:p>
            <a:pPr algn="ctr"/>
            <a:r>
              <a:rPr lang="en-US" sz="1400" dirty="0"/>
              <a:t>Joanna McLaren</a:t>
            </a:r>
          </a:p>
        </p:txBody>
      </p:sp>
      <p:sp>
        <p:nvSpPr>
          <p:cNvPr id="11" name="TextBox 10">
            <a:extLst>
              <a:ext uri="{FF2B5EF4-FFF2-40B4-BE49-F238E27FC236}">
                <a16:creationId xmlns:a16="http://schemas.microsoft.com/office/drawing/2014/main" id="{BF0413BD-C6D4-EE47-A735-5125B412BADE}"/>
              </a:ext>
            </a:extLst>
          </p:cNvPr>
          <p:cNvSpPr txBox="1"/>
          <p:nvPr/>
        </p:nvSpPr>
        <p:spPr>
          <a:xfrm>
            <a:off x="3625735" y="5347793"/>
            <a:ext cx="1181734" cy="246221"/>
          </a:xfrm>
          <a:prstGeom prst="rect">
            <a:avLst/>
          </a:prstGeom>
          <a:noFill/>
        </p:spPr>
        <p:txBody>
          <a:bodyPr wrap="none" rtlCol="0">
            <a:spAutoFit/>
          </a:bodyPr>
          <a:lstStyle/>
          <a:p>
            <a:r>
              <a:rPr lang="en-US" sz="1000" dirty="0"/>
              <a:t>Dr Emma Russell</a:t>
            </a:r>
          </a:p>
        </p:txBody>
      </p:sp>
      <p:sp>
        <p:nvSpPr>
          <p:cNvPr id="12" name="TextBox 11">
            <a:extLst>
              <a:ext uri="{FF2B5EF4-FFF2-40B4-BE49-F238E27FC236}">
                <a16:creationId xmlns:a16="http://schemas.microsoft.com/office/drawing/2014/main" id="{E3D10F48-B01F-8546-A923-F4CECA63E46B}"/>
              </a:ext>
            </a:extLst>
          </p:cNvPr>
          <p:cNvSpPr txBox="1"/>
          <p:nvPr/>
        </p:nvSpPr>
        <p:spPr>
          <a:xfrm>
            <a:off x="2440282" y="5347794"/>
            <a:ext cx="1194558" cy="246221"/>
          </a:xfrm>
          <a:prstGeom prst="rect">
            <a:avLst/>
          </a:prstGeom>
          <a:noFill/>
        </p:spPr>
        <p:txBody>
          <a:bodyPr wrap="none" rtlCol="0">
            <a:spAutoFit/>
          </a:bodyPr>
          <a:lstStyle/>
          <a:p>
            <a:r>
              <a:rPr lang="en-US" sz="1000" dirty="0"/>
              <a:t>Dr Jessica Eccles</a:t>
            </a:r>
          </a:p>
        </p:txBody>
      </p:sp>
      <p:sp>
        <p:nvSpPr>
          <p:cNvPr id="13" name="TextBox 12">
            <a:extLst>
              <a:ext uri="{FF2B5EF4-FFF2-40B4-BE49-F238E27FC236}">
                <a16:creationId xmlns:a16="http://schemas.microsoft.com/office/drawing/2014/main" id="{E4F5AAB6-2A59-C94C-BF75-EA16012EBD16}"/>
              </a:ext>
            </a:extLst>
          </p:cNvPr>
          <p:cNvSpPr txBox="1"/>
          <p:nvPr/>
        </p:nvSpPr>
        <p:spPr>
          <a:xfrm>
            <a:off x="62916" y="5347794"/>
            <a:ext cx="1250663" cy="246221"/>
          </a:xfrm>
          <a:prstGeom prst="rect">
            <a:avLst/>
          </a:prstGeom>
          <a:noFill/>
        </p:spPr>
        <p:txBody>
          <a:bodyPr wrap="none" rtlCol="0">
            <a:spAutoFit/>
          </a:bodyPr>
          <a:lstStyle/>
          <a:p>
            <a:r>
              <a:rPr lang="en-US" sz="1000" dirty="0"/>
              <a:t>Prof Tom Ormerod</a:t>
            </a:r>
          </a:p>
        </p:txBody>
      </p:sp>
      <p:sp>
        <p:nvSpPr>
          <p:cNvPr id="14" name="TextBox 13">
            <a:extLst>
              <a:ext uri="{FF2B5EF4-FFF2-40B4-BE49-F238E27FC236}">
                <a16:creationId xmlns:a16="http://schemas.microsoft.com/office/drawing/2014/main" id="{785D716E-6AF6-E44A-A940-8F34443AF2AB}"/>
              </a:ext>
            </a:extLst>
          </p:cNvPr>
          <p:cNvSpPr txBox="1"/>
          <p:nvPr/>
        </p:nvSpPr>
        <p:spPr>
          <a:xfrm>
            <a:off x="1239065" y="5347794"/>
            <a:ext cx="1340432" cy="246221"/>
          </a:xfrm>
          <a:prstGeom prst="rect">
            <a:avLst/>
          </a:prstGeom>
          <a:noFill/>
        </p:spPr>
        <p:txBody>
          <a:bodyPr wrap="none" rtlCol="0">
            <a:spAutoFit/>
          </a:bodyPr>
          <a:lstStyle/>
          <a:p>
            <a:r>
              <a:rPr lang="en-US" sz="1000" dirty="0"/>
              <a:t>Prof Sarah Garfinkel</a:t>
            </a:r>
          </a:p>
        </p:txBody>
      </p:sp>
      <p:sp>
        <p:nvSpPr>
          <p:cNvPr id="15" name="TextBox 14">
            <a:extLst>
              <a:ext uri="{FF2B5EF4-FFF2-40B4-BE49-F238E27FC236}">
                <a16:creationId xmlns:a16="http://schemas.microsoft.com/office/drawing/2014/main" id="{162C2634-D2AE-C742-8C32-198DA1A435F0}"/>
              </a:ext>
            </a:extLst>
          </p:cNvPr>
          <p:cNvSpPr txBox="1"/>
          <p:nvPr/>
        </p:nvSpPr>
        <p:spPr>
          <a:xfrm>
            <a:off x="5009633" y="5347792"/>
            <a:ext cx="885179" cy="246221"/>
          </a:xfrm>
          <a:prstGeom prst="rect">
            <a:avLst/>
          </a:prstGeom>
          <a:noFill/>
        </p:spPr>
        <p:txBody>
          <a:bodyPr wrap="none" rtlCol="0">
            <a:spAutoFit/>
          </a:bodyPr>
          <a:lstStyle/>
          <a:p>
            <a:r>
              <a:rPr lang="en-US" sz="1000" dirty="0"/>
              <a:t>Kate Thorpe</a:t>
            </a:r>
          </a:p>
        </p:txBody>
      </p:sp>
      <p:pic>
        <p:nvPicPr>
          <p:cNvPr id="16" name="Picture 15">
            <a:extLst>
              <a:ext uri="{FF2B5EF4-FFF2-40B4-BE49-F238E27FC236}">
                <a16:creationId xmlns:a16="http://schemas.microsoft.com/office/drawing/2014/main" id="{4B445C4D-0EF7-494B-B54C-E89E001DA05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33846" y="4466033"/>
            <a:ext cx="828000" cy="828000"/>
          </a:xfrm>
          <a:prstGeom prst="rect">
            <a:avLst/>
          </a:prstGeom>
        </p:spPr>
      </p:pic>
      <p:pic>
        <p:nvPicPr>
          <p:cNvPr id="17" name="Picture 16">
            <a:extLst>
              <a:ext uri="{FF2B5EF4-FFF2-40B4-BE49-F238E27FC236}">
                <a16:creationId xmlns:a16="http://schemas.microsoft.com/office/drawing/2014/main" id="{3A5D8B51-8A23-4843-A211-796198D5931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802602" y="4443991"/>
            <a:ext cx="828000" cy="828000"/>
          </a:xfrm>
          <a:prstGeom prst="rect">
            <a:avLst/>
          </a:prstGeom>
        </p:spPr>
      </p:pic>
      <p:pic>
        <p:nvPicPr>
          <p:cNvPr id="18" name="Picture 17">
            <a:extLst>
              <a:ext uri="{FF2B5EF4-FFF2-40B4-BE49-F238E27FC236}">
                <a16:creationId xmlns:a16="http://schemas.microsoft.com/office/drawing/2014/main" id="{5676CEFA-F61D-1A4D-AD16-EB806EB71F4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512887" y="4443991"/>
            <a:ext cx="759633" cy="828000"/>
          </a:xfrm>
          <a:prstGeom prst="rect">
            <a:avLst/>
          </a:prstGeom>
        </p:spPr>
      </p:pic>
      <p:pic>
        <p:nvPicPr>
          <p:cNvPr id="19" name="Picture 18">
            <a:extLst>
              <a:ext uri="{FF2B5EF4-FFF2-40B4-BE49-F238E27FC236}">
                <a16:creationId xmlns:a16="http://schemas.microsoft.com/office/drawing/2014/main" id="{FAE695CE-7712-AE42-AEC9-8414AE739B87}"/>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623561" y="4443991"/>
            <a:ext cx="828000" cy="828000"/>
          </a:xfrm>
          <a:prstGeom prst="rect">
            <a:avLst/>
          </a:prstGeom>
        </p:spPr>
      </p:pic>
      <p:pic>
        <p:nvPicPr>
          <p:cNvPr id="20" name="Picture 19">
            <a:extLst>
              <a:ext uri="{FF2B5EF4-FFF2-40B4-BE49-F238E27FC236}">
                <a16:creationId xmlns:a16="http://schemas.microsoft.com/office/drawing/2014/main" id="{31EA32F1-A74A-8C42-953E-848F6B600603}"/>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981643" y="4443991"/>
            <a:ext cx="941160" cy="828000"/>
          </a:xfrm>
          <a:prstGeom prst="rect">
            <a:avLst/>
          </a:prstGeom>
        </p:spPr>
      </p:pic>
      <p:sp>
        <p:nvSpPr>
          <p:cNvPr id="21" name="TextBox 20">
            <a:extLst>
              <a:ext uri="{FF2B5EF4-FFF2-40B4-BE49-F238E27FC236}">
                <a16:creationId xmlns:a16="http://schemas.microsoft.com/office/drawing/2014/main" id="{05857154-62D7-4E40-AD82-E4696C34ADAC}"/>
              </a:ext>
            </a:extLst>
          </p:cNvPr>
          <p:cNvSpPr txBox="1"/>
          <p:nvPr/>
        </p:nvSpPr>
        <p:spPr>
          <a:xfrm>
            <a:off x="1960712" y="1679215"/>
            <a:ext cx="2008884" cy="400110"/>
          </a:xfrm>
          <a:prstGeom prst="rect">
            <a:avLst/>
          </a:prstGeom>
          <a:noFill/>
        </p:spPr>
        <p:txBody>
          <a:bodyPr wrap="none" rtlCol="0">
            <a:spAutoFit/>
          </a:bodyPr>
          <a:lstStyle/>
          <a:p>
            <a:pPr algn="ctr"/>
            <a:r>
              <a:rPr lang="en-US" sz="2000" b="1" dirty="0"/>
              <a:t>Research team</a:t>
            </a:r>
          </a:p>
        </p:txBody>
      </p:sp>
      <p:sp>
        <p:nvSpPr>
          <p:cNvPr id="22" name="TextBox 21">
            <a:extLst>
              <a:ext uri="{FF2B5EF4-FFF2-40B4-BE49-F238E27FC236}">
                <a16:creationId xmlns:a16="http://schemas.microsoft.com/office/drawing/2014/main" id="{EEECBE59-E84F-F24B-97E5-D54E9CD6C72C}"/>
              </a:ext>
            </a:extLst>
          </p:cNvPr>
          <p:cNvSpPr txBox="1"/>
          <p:nvPr/>
        </p:nvSpPr>
        <p:spPr>
          <a:xfrm>
            <a:off x="6219190" y="3045599"/>
            <a:ext cx="1920719" cy="400110"/>
          </a:xfrm>
          <a:prstGeom prst="rect">
            <a:avLst/>
          </a:prstGeom>
          <a:noFill/>
        </p:spPr>
        <p:txBody>
          <a:bodyPr wrap="none" rtlCol="0">
            <a:spAutoFit/>
          </a:bodyPr>
          <a:lstStyle/>
          <a:p>
            <a:pPr algn="ctr"/>
            <a:r>
              <a:rPr lang="en-US" sz="2000" dirty="0"/>
              <a:t>Graham Peters</a:t>
            </a:r>
          </a:p>
        </p:txBody>
      </p:sp>
      <p:pic>
        <p:nvPicPr>
          <p:cNvPr id="23" name="Picture 22"/>
          <p:cNvPicPr/>
          <p:nvPr/>
        </p:nvPicPr>
        <p:blipFill>
          <a:blip r:embed="rId10" cstate="screen">
            <a:extLst>
              <a:ext uri="{28A0092B-C50C-407E-A947-70E740481C1C}">
                <a14:useLocalDpi xmlns:a14="http://schemas.microsoft.com/office/drawing/2010/main"/>
              </a:ext>
            </a:extLst>
          </a:blip>
          <a:srcRect/>
          <a:stretch>
            <a:fillRect/>
          </a:stretch>
        </p:blipFill>
        <p:spPr bwMode="auto">
          <a:xfrm>
            <a:off x="6219190" y="2227365"/>
            <a:ext cx="2324735" cy="590550"/>
          </a:xfrm>
          <a:prstGeom prst="rect">
            <a:avLst/>
          </a:prstGeom>
          <a:noFill/>
          <a:ln>
            <a:noFill/>
          </a:ln>
        </p:spPr>
      </p:pic>
      <p:sp>
        <p:nvSpPr>
          <p:cNvPr id="24" name="TextBox 23">
            <a:extLst>
              <a:ext uri="{FF2B5EF4-FFF2-40B4-BE49-F238E27FC236}">
                <a16:creationId xmlns:a16="http://schemas.microsoft.com/office/drawing/2014/main" id="{EEECBE59-E84F-F24B-97E5-D54E9CD6C72C}"/>
              </a:ext>
            </a:extLst>
          </p:cNvPr>
          <p:cNvSpPr txBox="1"/>
          <p:nvPr/>
        </p:nvSpPr>
        <p:spPr>
          <a:xfrm>
            <a:off x="6769852" y="4679978"/>
            <a:ext cx="1223413" cy="523220"/>
          </a:xfrm>
          <a:prstGeom prst="rect">
            <a:avLst/>
          </a:prstGeom>
          <a:noFill/>
        </p:spPr>
        <p:txBody>
          <a:bodyPr wrap="none" rtlCol="0">
            <a:spAutoFit/>
          </a:bodyPr>
          <a:lstStyle/>
          <a:p>
            <a:pPr algn="ctr"/>
            <a:r>
              <a:rPr lang="en-US" sz="2800" dirty="0"/>
              <a:t>…you!</a:t>
            </a:r>
            <a:endParaRPr lang="en-US" sz="2000" dirty="0"/>
          </a:p>
        </p:txBody>
      </p:sp>
    </p:spTree>
    <p:extLst>
      <p:ext uri="{BB962C8B-B14F-4D97-AF65-F5344CB8AC3E}">
        <p14:creationId xmlns:p14="http://schemas.microsoft.com/office/powerpoint/2010/main" val="28965518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FA754B0-E265-024F-9C2E-18187B294290}"/>
              </a:ext>
            </a:extLst>
          </p:cNvPr>
          <p:cNvSpPr>
            <a:spLocks noGrp="1"/>
          </p:cNvSpPr>
          <p:nvPr>
            <p:ph type="body" sz="quarter" idx="17"/>
          </p:nvPr>
        </p:nvSpPr>
        <p:spPr>
          <a:xfrm>
            <a:off x="500743" y="1771649"/>
            <a:ext cx="8142514" cy="4125567"/>
          </a:xfrm>
        </p:spPr>
        <p:txBody>
          <a:bodyPr>
            <a:normAutofit/>
          </a:bodyPr>
          <a:lstStyle/>
          <a:p>
            <a:r>
              <a:rPr lang="en-US" sz="2000" b="1" dirty="0"/>
              <a:t>Employers</a:t>
            </a:r>
          </a:p>
          <a:p>
            <a:pPr marL="342900" indent="-342900">
              <a:buFont typeface="Arial" panose="020B0604020202020204" pitchFamily="34" charset="0"/>
              <a:buChar char="•"/>
            </a:pPr>
            <a:r>
              <a:rPr lang="en-US" sz="2000" dirty="0"/>
              <a:t>Enhanced productivity, attitudes to work, team work, creativity</a:t>
            </a:r>
          </a:p>
          <a:p>
            <a:pPr marL="342900" indent="-342900">
              <a:buFont typeface="Arial" panose="020B0604020202020204" pitchFamily="34" charset="0"/>
              <a:buChar char="•"/>
            </a:pPr>
            <a:r>
              <a:rPr lang="en-US" sz="2000" dirty="0"/>
              <a:t>Fewer sick days</a:t>
            </a:r>
          </a:p>
          <a:p>
            <a:pPr marL="342900" indent="-342900">
              <a:buFont typeface="Arial" panose="020B0604020202020204" pitchFamily="34" charset="0"/>
              <a:buChar char="•"/>
            </a:pPr>
            <a:r>
              <a:rPr lang="en-US" sz="2000" dirty="0"/>
              <a:t>Improved retention </a:t>
            </a:r>
          </a:p>
          <a:p>
            <a:pPr marL="342900" indent="-342900">
              <a:buFont typeface="Arial" panose="020B0604020202020204" pitchFamily="34" charset="0"/>
              <a:buChar char="•"/>
            </a:pPr>
            <a:r>
              <a:rPr lang="en-US" sz="2000" dirty="0"/>
              <a:t>Boost recruitment</a:t>
            </a:r>
          </a:p>
          <a:p>
            <a:r>
              <a:rPr lang="en-US" sz="2000" b="1" dirty="0"/>
              <a:t>Workers</a:t>
            </a:r>
          </a:p>
          <a:p>
            <a:pPr marL="342900" indent="-342900">
              <a:buFont typeface="Arial" panose="020B0604020202020204" pitchFamily="34" charset="0"/>
              <a:buChar char="•"/>
            </a:pPr>
            <a:r>
              <a:rPr lang="en-US" sz="2000" dirty="0"/>
              <a:t>Better work-life balance</a:t>
            </a:r>
          </a:p>
          <a:p>
            <a:pPr marL="342900" indent="-342900">
              <a:buFont typeface="Arial" panose="020B0604020202020204" pitchFamily="34" charset="0"/>
              <a:buChar char="•"/>
            </a:pPr>
            <a:r>
              <a:rPr lang="en-US" sz="2000" dirty="0"/>
              <a:t>Lower stress &amp; higher wellbeing</a:t>
            </a:r>
          </a:p>
          <a:p>
            <a:pPr marL="342900" indent="-342900">
              <a:buFont typeface="Arial" panose="020B0604020202020204" pitchFamily="34" charset="0"/>
              <a:buChar char="•"/>
            </a:pPr>
            <a:r>
              <a:rPr lang="en-US" sz="2000" dirty="0"/>
              <a:t>Higher motivation &amp; job satisfaction</a:t>
            </a:r>
          </a:p>
        </p:txBody>
      </p:sp>
      <p:sp>
        <p:nvSpPr>
          <p:cNvPr id="4" name="Subtitle 3">
            <a:extLst>
              <a:ext uri="{FF2B5EF4-FFF2-40B4-BE49-F238E27FC236}">
                <a16:creationId xmlns:a16="http://schemas.microsoft.com/office/drawing/2014/main" id="{3EF3501C-E4EA-8D4A-9F4B-ED6BDD69407F}"/>
              </a:ext>
            </a:extLst>
          </p:cNvPr>
          <p:cNvSpPr>
            <a:spLocks noGrp="1"/>
          </p:cNvSpPr>
          <p:nvPr>
            <p:ph type="subTitle" idx="1"/>
          </p:nvPr>
        </p:nvSpPr>
        <p:spPr/>
        <p:txBody>
          <a:bodyPr>
            <a:normAutofit/>
          </a:bodyPr>
          <a:lstStyle/>
          <a:p>
            <a:r>
              <a:rPr lang="en-US" sz="3600" dirty="0"/>
              <a:t>What are the potential benefits?</a:t>
            </a:r>
          </a:p>
        </p:txBody>
      </p:sp>
    </p:spTree>
    <p:extLst>
      <p:ext uri="{BB962C8B-B14F-4D97-AF65-F5344CB8AC3E}">
        <p14:creationId xmlns:p14="http://schemas.microsoft.com/office/powerpoint/2010/main" val="8513169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3EF3501C-E4EA-8D4A-9F4B-ED6BDD69407F}"/>
              </a:ext>
            </a:extLst>
          </p:cNvPr>
          <p:cNvSpPr>
            <a:spLocks noGrp="1"/>
          </p:cNvSpPr>
          <p:nvPr>
            <p:ph type="subTitle" idx="1"/>
          </p:nvPr>
        </p:nvSpPr>
        <p:spPr/>
        <p:txBody>
          <a:bodyPr>
            <a:normAutofit/>
          </a:bodyPr>
          <a:lstStyle/>
          <a:p>
            <a:r>
              <a:rPr lang="en-US" sz="3600" dirty="0"/>
              <a:t>Perpetual Guardian trial</a:t>
            </a:r>
          </a:p>
        </p:txBody>
      </p:sp>
      <p:sp>
        <p:nvSpPr>
          <p:cNvPr id="3" name="Text Placeholder 2">
            <a:extLst>
              <a:ext uri="{FF2B5EF4-FFF2-40B4-BE49-F238E27FC236}">
                <a16:creationId xmlns:a16="http://schemas.microsoft.com/office/drawing/2014/main" id="{67B222A6-2A66-5F4D-90BC-11CBBE104717}"/>
              </a:ext>
            </a:extLst>
          </p:cNvPr>
          <p:cNvSpPr>
            <a:spLocks noGrp="1"/>
          </p:cNvSpPr>
          <p:nvPr>
            <p:ph type="body" sz="quarter" idx="17"/>
          </p:nvPr>
        </p:nvSpPr>
        <p:spPr/>
        <p:txBody>
          <a:bodyPr/>
          <a:lstStyle/>
          <a:p>
            <a:endParaRPr lang="en-US"/>
          </a:p>
        </p:txBody>
      </p:sp>
      <p:pic>
        <p:nvPicPr>
          <p:cNvPr id="6" name="Picture 5">
            <a:extLst>
              <a:ext uri="{FF2B5EF4-FFF2-40B4-BE49-F238E27FC236}">
                <a16:creationId xmlns:a16="http://schemas.microsoft.com/office/drawing/2014/main" id="{C450D11B-A078-BA47-8066-0004FC22D53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965401" y="1609724"/>
            <a:ext cx="4445000" cy="1155700"/>
          </a:xfrm>
          <a:prstGeom prst="rect">
            <a:avLst/>
          </a:prstGeom>
        </p:spPr>
      </p:pic>
      <p:pic>
        <p:nvPicPr>
          <p:cNvPr id="7" name="Picture 6">
            <a:extLst>
              <a:ext uri="{FF2B5EF4-FFF2-40B4-BE49-F238E27FC236}">
                <a16:creationId xmlns:a16="http://schemas.microsoft.com/office/drawing/2014/main" id="{C761D2E6-A7C7-D449-824A-37E7DB84DBC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671201" y="1346199"/>
            <a:ext cx="1150310" cy="1682750"/>
          </a:xfrm>
          <a:prstGeom prst="rect">
            <a:avLst/>
          </a:prstGeom>
        </p:spPr>
      </p:pic>
    </p:spTree>
    <p:extLst>
      <p:ext uri="{BB962C8B-B14F-4D97-AF65-F5344CB8AC3E}">
        <p14:creationId xmlns:p14="http://schemas.microsoft.com/office/powerpoint/2010/main" val="36502121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3EF3501C-E4EA-8D4A-9F4B-ED6BDD69407F}"/>
              </a:ext>
            </a:extLst>
          </p:cNvPr>
          <p:cNvSpPr>
            <a:spLocks noGrp="1"/>
          </p:cNvSpPr>
          <p:nvPr>
            <p:ph type="subTitle" idx="1"/>
          </p:nvPr>
        </p:nvSpPr>
        <p:spPr/>
        <p:txBody>
          <a:bodyPr>
            <a:normAutofit/>
          </a:bodyPr>
          <a:lstStyle/>
          <a:p>
            <a:r>
              <a:rPr lang="en-US" sz="3600" dirty="0"/>
              <a:t>Perpetual Guardian trial</a:t>
            </a:r>
          </a:p>
        </p:txBody>
      </p:sp>
      <p:sp>
        <p:nvSpPr>
          <p:cNvPr id="3" name="Text Placeholder 2">
            <a:extLst>
              <a:ext uri="{FF2B5EF4-FFF2-40B4-BE49-F238E27FC236}">
                <a16:creationId xmlns:a16="http://schemas.microsoft.com/office/drawing/2014/main" id="{67B222A6-2A66-5F4D-90BC-11CBBE104717}"/>
              </a:ext>
            </a:extLst>
          </p:cNvPr>
          <p:cNvSpPr>
            <a:spLocks noGrp="1"/>
          </p:cNvSpPr>
          <p:nvPr>
            <p:ph type="body" sz="quarter" idx="17"/>
          </p:nvPr>
        </p:nvSpPr>
        <p:spPr/>
        <p:txBody>
          <a:bodyPr/>
          <a:lstStyle/>
          <a:p>
            <a:endParaRPr lang="en-US"/>
          </a:p>
        </p:txBody>
      </p:sp>
      <p:pic>
        <p:nvPicPr>
          <p:cNvPr id="6" name="Picture 5">
            <a:extLst>
              <a:ext uri="{FF2B5EF4-FFF2-40B4-BE49-F238E27FC236}">
                <a16:creationId xmlns:a16="http://schemas.microsoft.com/office/drawing/2014/main" id="{C450D11B-A078-BA47-8066-0004FC22D53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965401" y="1609724"/>
            <a:ext cx="4445000" cy="1155700"/>
          </a:xfrm>
          <a:prstGeom prst="rect">
            <a:avLst/>
          </a:prstGeom>
        </p:spPr>
      </p:pic>
      <p:pic>
        <p:nvPicPr>
          <p:cNvPr id="7" name="Picture 6">
            <a:extLst>
              <a:ext uri="{FF2B5EF4-FFF2-40B4-BE49-F238E27FC236}">
                <a16:creationId xmlns:a16="http://schemas.microsoft.com/office/drawing/2014/main" id="{C761D2E6-A7C7-D449-824A-37E7DB84DBC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671201" y="1346199"/>
            <a:ext cx="1150310" cy="1682750"/>
          </a:xfrm>
          <a:prstGeom prst="rect">
            <a:avLst/>
          </a:prstGeom>
        </p:spPr>
      </p:pic>
      <p:grpSp>
        <p:nvGrpSpPr>
          <p:cNvPr id="13" name="Group 12">
            <a:extLst>
              <a:ext uri="{FF2B5EF4-FFF2-40B4-BE49-F238E27FC236}">
                <a16:creationId xmlns:a16="http://schemas.microsoft.com/office/drawing/2014/main" id="{3EE64805-5850-1D40-B008-5A3296C02658}"/>
              </a:ext>
            </a:extLst>
          </p:cNvPr>
          <p:cNvGrpSpPr>
            <a:grpSpLocks noChangeAspect="1"/>
          </p:cNvGrpSpPr>
          <p:nvPr/>
        </p:nvGrpSpPr>
        <p:grpSpPr>
          <a:xfrm>
            <a:off x="1036320" y="2973727"/>
            <a:ext cx="7071360" cy="2700000"/>
            <a:chOff x="133078" y="2182180"/>
            <a:chExt cx="8766718" cy="3347325"/>
          </a:xfrm>
        </p:grpSpPr>
        <p:pic>
          <p:nvPicPr>
            <p:cNvPr id="11" name="Picture 10">
              <a:extLst>
                <a:ext uri="{FF2B5EF4-FFF2-40B4-BE49-F238E27FC236}">
                  <a16:creationId xmlns:a16="http://schemas.microsoft.com/office/drawing/2014/main" id="{AC52B2FE-62B5-934A-8E5A-49E47AF5BDA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60000">
              <a:off x="133078" y="2182180"/>
              <a:ext cx="3592109" cy="3305925"/>
            </a:xfrm>
            <a:prstGeom prst="rect">
              <a:avLst/>
            </a:prstGeom>
          </p:spPr>
        </p:pic>
        <p:pic>
          <p:nvPicPr>
            <p:cNvPr id="12" name="Picture 11">
              <a:extLst>
                <a:ext uri="{FF2B5EF4-FFF2-40B4-BE49-F238E27FC236}">
                  <a16:creationId xmlns:a16="http://schemas.microsoft.com/office/drawing/2014/main" id="{E57564C6-4BE5-9846-8CAA-1F7DAB858048}"/>
                </a:ext>
              </a:extLst>
            </p:cNvPr>
            <p:cNvPicPr>
              <a:picLocks noChangeAspect="1"/>
            </p:cNvPicPr>
            <p:nvPr/>
          </p:nvPicPr>
          <p:blipFill>
            <a:blip r:embed="rId6"/>
            <a:stretch>
              <a:fillRect/>
            </a:stretch>
          </p:blipFill>
          <p:spPr>
            <a:xfrm rot="-60000">
              <a:off x="3555957" y="2197464"/>
              <a:ext cx="5343839" cy="3332041"/>
            </a:xfrm>
            <a:prstGeom prst="rect">
              <a:avLst/>
            </a:prstGeom>
          </p:spPr>
        </p:pic>
      </p:grpSp>
    </p:spTree>
    <p:extLst>
      <p:ext uri="{BB962C8B-B14F-4D97-AF65-F5344CB8AC3E}">
        <p14:creationId xmlns:p14="http://schemas.microsoft.com/office/powerpoint/2010/main" val="40297319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3EF3501C-E4EA-8D4A-9F4B-ED6BDD69407F}"/>
              </a:ext>
            </a:extLst>
          </p:cNvPr>
          <p:cNvSpPr>
            <a:spLocks noGrp="1"/>
          </p:cNvSpPr>
          <p:nvPr>
            <p:ph type="subTitle" idx="1"/>
          </p:nvPr>
        </p:nvSpPr>
        <p:spPr/>
        <p:txBody>
          <a:bodyPr>
            <a:normAutofit/>
          </a:bodyPr>
          <a:lstStyle/>
          <a:p>
            <a:r>
              <a:rPr lang="en-US" sz="3600" dirty="0"/>
              <a:t>Perpetual Guardian trial</a:t>
            </a:r>
          </a:p>
        </p:txBody>
      </p:sp>
      <p:sp>
        <p:nvSpPr>
          <p:cNvPr id="3" name="Text Placeholder 2">
            <a:extLst>
              <a:ext uri="{FF2B5EF4-FFF2-40B4-BE49-F238E27FC236}">
                <a16:creationId xmlns:a16="http://schemas.microsoft.com/office/drawing/2014/main" id="{67B222A6-2A66-5F4D-90BC-11CBBE104717}"/>
              </a:ext>
            </a:extLst>
          </p:cNvPr>
          <p:cNvSpPr>
            <a:spLocks noGrp="1"/>
          </p:cNvSpPr>
          <p:nvPr>
            <p:ph type="body" sz="quarter" idx="17"/>
          </p:nvPr>
        </p:nvSpPr>
        <p:spPr/>
        <p:txBody>
          <a:bodyPr/>
          <a:lstStyle/>
          <a:p>
            <a:endParaRPr lang="en-US"/>
          </a:p>
        </p:txBody>
      </p:sp>
      <p:pic>
        <p:nvPicPr>
          <p:cNvPr id="6" name="Picture 5">
            <a:extLst>
              <a:ext uri="{FF2B5EF4-FFF2-40B4-BE49-F238E27FC236}">
                <a16:creationId xmlns:a16="http://schemas.microsoft.com/office/drawing/2014/main" id="{C450D11B-A078-BA47-8066-0004FC22D53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965401" y="1609724"/>
            <a:ext cx="4445000" cy="1155700"/>
          </a:xfrm>
          <a:prstGeom prst="rect">
            <a:avLst/>
          </a:prstGeom>
        </p:spPr>
      </p:pic>
      <p:pic>
        <p:nvPicPr>
          <p:cNvPr id="7" name="Picture 6">
            <a:extLst>
              <a:ext uri="{FF2B5EF4-FFF2-40B4-BE49-F238E27FC236}">
                <a16:creationId xmlns:a16="http://schemas.microsoft.com/office/drawing/2014/main" id="{C761D2E6-A7C7-D449-824A-37E7DB84DBC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671201" y="1346199"/>
            <a:ext cx="1150310" cy="1682750"/>
          </a:xfrm>
          <a:prstGeom prst="rect">
            <a:avLst/>
          </a:prstGeom>
        </p:spPr>
      </p:pic>
      <p:grpSp>
        <p:nvGrpSpPr>
          <p:cNvPr id="2" name="Group 1">
            <a:extLst>
              <a:ext uri="{FF2B5EF4-FFF2-40B4-BE49-F238E27FC236}">
                <a16:creationId xmlns:a16="http://schemas.microsoft.com/office/drawing/2014/main" id="{A926B403-8FB6-5943-8E01-AC6E8E1D6061}"/>
              </a:ext>
            </a:extLst>
          </p:cNvPr>
          <p:cNvGrpSpPr>
            <a:grpSpLocks noChangeAspect="1"/>
          </p:cNvGrpSpPr>
          <p:nvPr/>
        </p:nvGrpSpPr>
        <p:grpSpPr>
          <a:xfrm>
            <a:off x="1367141" y="2927350"/>
            <a:ext cx="6203944" cy="2700000"/>
            <a:chOff x="108185" y="1975578"/>
            <a:chExt cx="8908123" cy="3876878"/>
          </a:xfrm>
        </p:grpSpPr>
        <p:pic>
          <p:nvPicPr>
            <p:cNvPr id="9" name="Picture 8">
              <a:extLst>
                <a:ext uri="{FF2B5EF4-FFF2-40B4-BE49-F238E27FC236}">
                  <a16:creationId xmlns:a16="http://schemas.microsoft.com/office/drawing/2014/main" id="{B6EB2BFF-A972-A042-AEC6-5FFD336693B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240000">
              <a:off x="108185" y="1975578"/>
              <a:ext cx="4100070" cy="3244975"/>
            </a:xfrm>
            <a:prstGeom prst="rect">
              <a:avLst/>
            </a:prstGeom>
          </p:spPr>
        </p:pic>
        <p:pic>
          <p:nvPicPr>
            <p:cNvPr id="10" name="Picture 9">
              <a:extLst>
                <a:ext uri="{FF2B5EF4-FFF2-40B4-BE49-F238E27FC236}">
                  <a16:creationId xmlns:a16="http://schemas.microsoft.com/office/drawing/2014/main" id="{392B0B8A-6989-5843-848F-1F3BDC82DBC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240000">
              <a:off x="3865186" y="2011511"/>
              <a:ext cx="5151122" cy="3840945"/>
            </a:xfrm>
            <a:prstGeom prst="rect">
              <a:avLst/>
            </a:prstGeom>
          </p:spPr>
        </p:pic>
      </p:grpSp>
    </p:spTree>
    <p:extLst>
      <p:ext uri="{BB962C8B-B14F-4D97-AF65-F5344CB8AC3E}">
        <p14:creationId xmlns:p14="http://schemas.microsoft.com/office/powerpoint/2010/main" val="33759840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3EF3501C-E4EA-8D4A-9F4B-ED6BDD69407F}"/>
              </a:ext>
            </a:extLst>
          </p:cNvPr>
          <p:cNvSpPr>
            <a:spLocks noGrp="1"/>
          </p:cNvSpPr>
          <p:nvPr>
            <p:ph type="subTitle" idx="1"/>
          </p:nvPr>
        </p:nvSpPr>
        <p:spPr/>
        <p:txBody>
          <a:bodyPr>
            <a:normAutofit/>
          </a:bodyPr>
          <a:lstStyle/>
          <a:p>
            <a:r>
              <a:rPr lang="en-US" sz="3600" dirty="0"/>
              <a:t>Perpetual Guardian trial</a:t>
            </a:r>
          </a:p>
        </p:txBody>
      </p:sp>
      <p:sp>
        <p:nvSpPr>
          <p:cNvPr id="3" name="Text Placeholder 2">
            <a:extLst>
              <a:ext uri="{FF2B5EF4-FFF2-40B4-BE49-F238E27FC236}">
                <a16:creationId xmlns:a16="http://schemas.microsoft.com/office/drawing/2014/main" id="{67B222A6-2A66-5F4D-90BC-11CBBE104717}"/>
              </a:ext>
            </a:extLst>
          </p:cNvPr>
          <p:cNvSpPr>
            <a:spLocks noGrp="1"/>
          </p:cNvSpPr>
          <p:nvPr>
            <p:ph type="body" sz="quarter" idx="17"/>
          </p:nvPr>
        </p:nvSpPr>
        <p:spPr/>
        <p:txBody>
          <a:bodyPr/>
          <a:lstStyle/>
          <a:p>
            <a:endParaRPr lang="en-US"/>
          </a:p>
        </p:txBody>
      </p:sp>
      <p:pic>
        <p:nvPicPr>
          <p:cNvPr id="6" name="Picture 5">
            <a:extLst>
              <a:ext uri="{FF2B5EF4-FFF2-40B4-BE49-F238E27FC236}">
                <a16:creationId xmlns:a16="http://schemas.microsoft.com/office/drawing/2014/main" id="{C450D11B-A078-BA47-8066-0004FC22D53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965401" y="1609724"/>
            <a:ext cx="4445000" cy="1155700"/>
          </a:xfrm>
          <a:prstGeom prst="rect">
            <a:avLst/>
          </a:prstGeom>
        </p:spPr>
      </p:pic>
      <p:pic>
        <p:nvPicPr>
          <p:cNvPr id="7" name="Picture 6">
            <a:extLst>
              <a:ext uri="{FF2B5EF4-FFF2-40B4-BE49-F238E27FC236}">
                <a16:creationId xmlns:a16="http://schemas.microsoft.com/office/drawing/2014/main" id="{C761D2E6-A7C7-D449-824A-37E7DB84DBC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671201" y="1346199"/>
            <a:ext cx="1150310" cy="1682750"/>
          </a:xfrm>
          <a:prstGeom prst="rect">
            <a:avLst/>
          </a:prstGeom>
        </p:spPr>
      </p:pic>
      <p:grpSp>
        <p:nvGrpSpPr>
          <p:cNvPr id="5" name="Group 4"/>
          <p:cNvGrpSpPr>
            <a:grpSpLocks noChangeAspect="1"/>
          </p:cNvGrpSpPr>
          <p:nvPr/>
        </p:nvGrpSpPr>
        <p:grpSpPr>
          <a:xfrm>
            <a:off x="1621339" y="2927350"/>
            <a:ext cx="5886646" cy="2772000"/>
            <a:chOff x="179040" y="1937338"/>
            <a:chExt cx="8796895" cy="4142426"/>
          </a:xfrm>
        </p:grpSpPr>
        <p:pic>
          <p:nvPicPr>
            <p:cNvPr id="11" name="Picture 1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328894">
              <a:off x="179040" y="2009562"/>
              <a:ext cx="4417352" cy="3960000"/>
            </a:xfrm>
            <a:prstGeom prst="rect">
              <a:avLst/>
            </a:prstGeom>
          </p:spPr>
        </p:pic>
        <p:pic>
          <p:nvPicPr>
            <p:cNvPr id="12" name="Picture 1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60000">
              <a:off x="4597292" y="1937338"/>
              <a:ext cx="4378643" cy="4142426"/>
            </a:xfrm>
            <a:prstGeom prst="rect">
              <a:avLst/>
            </a:prstGeom>
          </p:spPr>
        </p:pic>
      </p:grpSp>
    </p:spTree>
    <p:extLst>
      <p:ext uri="{BB962C8B-B14F-4D97-AF65-F5344CB8AC3E}">
        <p14:creationId xmlns:p14="http://schemas.microsoft.com/office/powerpoint/2010/main" val="22812746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E66D0632-F694-024C-8840-8046A369477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745212" y="5762893"/>
            <a:ext cx="2616910" cy="686216"/>
          </a:xfrm>
          <a:prstGeom prst="rect">
            <a:avLst/>
          </a:prstGeom>
        </p:spPr>
      </p:pic>
      <p:sp>
        <p:nvSpPr>
          <p:cNvPr id="4" name="Subtitle 3">
            <a:extLst>
              <a:ext uri="{FF2B5EF4-FFF2-40B4-BE49-F238E27FC236}">
                <a16:creationId xmlns:a16="http://schemas.microsoft.com/office/drawing/2014/main" id="{3EF3501C-E4EA-8D4A-9F4B-ED6BDD69407F}"/>
              </a:ext>
            </a:extLst>
          </p:cNvPr>
          <p:cNvSpPr>
            <a:spLocks noGrp="1"/>
          </p:cNvSpPr>
          <p:nvPr>
            <p:ph type="subTitle" idx="1"/>
          </p:nvPr>
        </p:nvSpPr>
        <p:spPr/>
        <p:txBody>
          <a:bodyPr>
            <a:normAutofit/>
          </a:bodyPr>
          <a:lstStyle/>
          <a:p>
            <a:r>
              <a:rPr lang="en-US" sz="3600" dirty="0" err="1"/>
              <a:t>Organisations</a:t>
            </a:r>
            <a:r>
              <a:rPr lang="en-US" sz="3600" dirty="0"/>
              <a:t> with a 4-day week</a:t>
            </a:r>
          </a:p>
        </p:txBody>
      </p:sp>
      <p:pic>
        <p:nvPicPr>
          <p:cNvPr id="11" name="Picture 10">
            <a:extLst>
              <a:ext uri="{FF2B5EF4-FFF2-40B4-BE49-F238E27FC236}">
                <a16:creationId xmlns:a16="http://schemas.microsoft.com/office/drawing/2014/main" id="{7C472738-5F62-9D4D-A347-CFA16203600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196441" y="3001155"/>
            <a:ext cx="6751117" cy="792000"/>
          </a:xfrm>
          <a:prstGeom prst="rect">
            <a:avLst/>
          </a:prstGeom>
        </p:spPr>
      </p:pic>
      <p:pic>
        <p:nvPicPr>
          <p:cNvPr id="13" name="Picture 12">
            <a:extLst>
              <a:ext uri="{FF2B5EF4-FFF2-40B4-BE49-F238E27FC236}">
                <a16:creationId xmlns:a16="http://schemas.microsoft.com/office/drawing/2014/main" id="{D6D09BE3-129A-3440-8CE0-F9DF634044E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17100" y="4482585"/>
            <a:ext cx="2813530" cy="2160000"/>
          </a:xfrm>
          <a:prstGeom prst="rect">
            <a:avLst/>
          </a:prstGeom>
        </p:spPr>
      </p:pic>
      <p:pic>
        <p:nvPicPr>
          <p:cNvPr id="15" name="Picture 14">
            <a:extLst>
              <a:ext uri="{FF2B5EF4-FFF2-40B4-BE49-F238E27FC236}">
                <a16:creationId xmlns:a16="http://schemas.microsoft.com/office/drawing/2014/main" id="{EF8D415C-7C47-6D4F-A832-99C5A4E3063A}"/>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313310" y="4051137"/>
            <a:ext cx="2108200" cy="504825"/>
          </a:xfrm>
          <a:prstGeom prst="rect">
            <a:avLst/>
          </a:prstGeom>
        </p:spPr>
      </p:pic>
      <p:grpSp>
        <p:nvGrpSpPr>
          <p:cNvPr id="22" name="Group 21">
            <a:extLst>
              <a:ext uri="{FF2B5EF4-FFF2-40B4-BE49-F238E27FC236}">
                <a16:creationId xmlns:a16="http://schemas.microsoft.com/office/drawing/2014/main" id="{A4C75921-F9C6-734D-9C71-E78151571878}"/>
              </a:ext>
            </a:extLst>
          </p:cNvPr>
          <p:cNvGrpSpPr/>
          <p:nvPr/>
        </p:nvGrpSpPr>
        <p:grpSpPr>
          <a:xfrm>
            <a:off x="3937099" y="4028886"/>
            <a:ext cx="4711701" cy="1569694"/>
            <a:chOff x="3832224" y="3943974"/>
            <a:chExt cx="4711701" cy="1569694"/>
          </a:xfrm>
        </p:grpSpPr>
        <p:pic>
          <p:nvPicPr>
            <p:cNvPr id="19" name="Picture 18">
              <a:extLst>
                <a:ext uri="{FF2B5EF4-FFF2-40B4-BE49-F238E27FC236}">
                  <a16:creationId xmlns:a16="http://schemas.microsoft.com/office/drawing/2014/main" id="{0F5D7EA0-4BB2-CC45-A30C-20641E144ADD}"/>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3832224" y="3943974"/>
              <a:ext cx="4711699" cy="1569694"/>
            </a:xfrm>
            <a:prstGeom prst="rect">
              <a:avLst/>
            </a:prstGeom>
          </p:spPr>
        </p:pic>
        <p:pic>
          <p:nvPicPr>
            <p:cNvPr id="17" name="Picture 16">
              <a:extLst>
                <a:ext uri="{FF2B5EF4-FFF2-40B4-BE49-F238E27FC236}">
                  <a16:creationId xmlns:a16="http://schemas.microsoft.com/office/drawing/2014/main" id="{A01EB845-119A-334A-A5DF-F1AC12AD55F5}"/>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3832225" y="4469091"/>
              <a:ext cx="4711700" cy="1044576"/>
            </a:xfrm>
            <a:prstGeom prst="rect">
              <a:avLst/>
            </a:prstGeom>
          </p:spPr>
        </p:pic>
        <p:pic>
          <p:nvPicPr>
            <p:cNvPr id="21" name="Picture 20">
              <a:extLst>
                <a:ext uri="{FF2B5EF4-FFF2-40B4-BE49-F238E27FC236}">
                  <a16:creationId xmlns:a16="http://schemas.microsoft.com/office/drawing/2014/main" id="{A0793EE1-60C8-E040-80E3-92CF79E01037}"/>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4077952" y="4108287"/>
              <a:ext cx="2569235" cy="288000"/>
            </a:xfrm>
            <a:prstGeom prst="rect">
              <a:avLst/>
            </a:prstGeom>
          </p:spPr>
        </p:pic>
      </p:grpSp>
      <p:sp>
        <p:nvSpPr>
          <p:cNvPr id="2" name="TextBox 1">
            <a:extLst>
              <a:ext uri="{FF2B5EF4-FFF2-40B4-BE49-F238E27FC236}">
                <a16:creationId xmlns:a16="http://schemas.microsoft.com/office/drawing/2014/main" id="{42C53E67-7DD2-4742-A64F-67CCF3B69CAA}"/>
              </a:ext>
            </a:extLst>
          </p:cNvPr>
          <p:cNvSpPr txBox="1"/>
          <p:nvPr/>
        </p:nvSpPr>
        <p:spPr>
          <a:xfrm>
            <a:off x="5926158" y="5897574"/>
            <a:ext cx="2339102" cy="369332"/>
          </a:xfrm>
          <a:prstGeom prst="rect">
            <a:avLst/>
          </a:prstGeom>
          <a:noFill/>
        </p:spPr>
        <p:txBody>
          <a:bodyPr wrap="none" rtlCol="0">
            <a:spAutoFit/>
          </a:bodyPr>
          <a:lstStyle/>
          <a:p>
            <a:r>
              <a:rPr lang="en-US" dirty="0"/>
              <a:t>1 year…still ongoing!</a:t>
            </a:r>
          </a:p>
        </p:txBody>
      </p:sp>
      <p:pic>
        <p:nvPicPr>
          <p:cNvPr id="16" name="Picture 15">
            <a:extLst>
              <a:ext uri="{FF2B5EF4-FFF2-40B4-BE49-F238E27FC236}">
                <a16:creationId xmlns:a16="http://schemas.microsoft.com/office/drawing/2014/main" id="{9D07C5E4-7CEA-6D4F-8581-F5FF4BEE6975}"/>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2965401" y="1609724"/>
            <a:ext cx="4445000" cy="1155700"/>
          </a:xfrm>
          <a:prstGeom prst="rect">
            <a:avLst/>
          </a:prstGeom>
        </p:spPr>
      </p:pic>
      <p:pic>
        <p:nvPicPr>
          <p:cNvPr id="18" name="Picture 17">
            <a:extLst>
              <a:ext uri="{FF2B5EF4-FFF2-40B4-BE49-F238E27FC236}">
                <a16:creationId xmlns:a16="http://schemas.microsoft.com/office/drawing/2014/main" id="{8AE789B6-457C-3D41-9289-12E0F08E0B52}"/>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1671201" y="1346199"/>
            <a:ext cx="1150310" cy="1682750"/>
          </a:xfrm>
          <a:prstGeom prst="rect">
            <a:avLst/>
          </a:prstGeom>
        </p:spPr>
      </p:pic>
    </p:spTree>
    <p:extLst>
      <p:ext uri="{BB962C8B-B14F-4D97-AF65-F5344CB8AC3E}">
        <p14:creationId xmlns:p14="http://schemas.microsoft.com/office/powerpoint/2010/main" val="10856403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3EF3501C-E4EA-8D4A-9F4B-ED6BDD69407F}"/>
              </a:ext>
            </a:extLst>
          </p:cNvPr>
          <p:cNvSpPr>
            <a:spLocks noGrp="1"/>
          </p:cNvSpPr>
          <p:nvPr>
            <p:ph type="subTitle" idx="1"/>
          </p:nvPr>
        </p:nvSpPr>
        <p:spPr/>
        <p:txBody>
          <a:bodyPr>
            <a:normAutofit/>
          </a:bodyPr>
          <a:lstStyle/>
          <a:p>
            <a:r>
              <a:rPr lang="en-US" sz="3600" dirty="0" err="1"/>
              <a:t>Organisations</a:t>
            </a:r>
            <a:r>
              <a:rPr lang="en-US" sz="3600" dirty="0"/>
              <a:t> with a 4-day week</a:t>
            </a:r>
          </a:p>
        </p:txBody>
      </p:sp>
      <p:pic>
        <p:nvPicPr>
          <p:cNvPr id="3" name="Picture 2">
            <a:extLst>
              <a:ext uri="{FF2B5EF4-FFF2-40B4-BE49-F238E27FC236}">
                <a16:creationId xmlns:a16="http://schemas.microsoft.com/office/drawing/2014/main" id="{FC183700-847A-4F49-AA23-B4752DC4C95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54252" y="1669774"/>
            <a:ext cx="6820820" cy="2412000"/>
          </a:xfrm>
          <a:prstGeom prst="rect">
            <a:avLst/>
          </a:prstGeom>
        </p:spPr>
      </p:pic>
      <p:sp>
        <p:nvSpPr>
          <p:cNvPr id="7" name="Text Placeholder 4">
            <a:extLst>
              <a:ext uri="{FF2B5EF4-FFF2-40B4-BE49-F238E27FC236}">
                <a16:creationId xmlns:a16="http://schemas.microsoft.com/office/drawing/2014/main" id="{E4F75117-00A0-8B4C-8110-970CE8FFC4CD}"/>
              </a:ext>
            </a:extLst>
          </p:cNvPr>
          <p:cNvSpPr>
            <a:spLocks noGrp="1"/>
          </p:cNvSpPr>
          <p:nvPr>
            <p:ph type="body" sz="quarter" idx="17"/>
          </p:nvPr>
        </p:nvSpPr>
        <p:spPr>
          <a:xfrm>
            <a:off x="1154252" y="4302816"/>
            <a:ext cx="7721457" cy="1408872"/>
          </a:xfrm>
        </p:spPr>
        <p:txBody>
          <a:bodyPr>
            <a:normAutofit/>
          </a:bodyPr>
          <a:lstStyle/>
          <a:p>
            <a:pPr marL="342900" indent="-342900">
              <a:buFont typeface="Arial" panose="020B0604020202020204" pitchFamily="34" charset="0"/>
              <a:buChar char="•"/>
            </a:pPr>
            <a:r>
              <a:rPr lang="en-US" sz="2000" dirty="0"/>
              <a:t>Productivity rose 25%</a:t>
            </a:r>
          </a:p>
          <a:p>
            <a:pPr marL="342900" indent="-342900">
              <a:buFont typeface="Arial" panose="020B0604020202020204" pitchFamily="34" charset="0"/>
              <a:buChar char="•"/>
            </a:pPr>
            <a:r>
              <a:rPr lang="en-US" sz="2000" dirty="0"/>
              <a:t>87% reported ‘marked improvement in mental health'</a:t>
            </a:r>
          </a:p>
          <a:p>
            <a:pPr marL="342900" indent="-342900">
              <a:buFont typeface="Arial" panose="020B0604020202020204" pitchFamily="34" charset="0"/>
              <a:buChar char="•"/>
            </a:pPr>
            <a:r>
              <a:rPr lang="en-US" sz="2000" b="1" dirty="0"/>
              <a:t>Now permanent 4-day week for all staff</a:t>
            </a:r>
          </a:p>
        </p:txBody>
      </p:sp>
    </p:spTree>
    <p:extLst>
      <p:ext uri="{BB962C8B-B14F-4D97-AF65-F5344CB8AC3E}">
        <p14:creationId xmlns:p14="http://schemas.microsoft.com/office/powerpoint/2010/main" val="3695887421"/>
      </p:ext>
    </p:extLst>
  </p:cSld>
  <p:clrMapOvr>
    <a:masterClrMapping/>
  </p:clrMapOvr>
</p:sld>
</file>

<file path=ppt/theme/theme1.xml><?xml version="1.0" encoding="utf-8"?>
<a:theme xmlns:a="http://schemas.openxmlformats.org/drawingml/2006/main" name="UoS Title 1">
  <a:themeElements>
    <a:clrScheme name="UoS">
      <a:dk1>
        <a:srgbClr val="000000"/>
      </a:dk1>
      <a:lt1>
        <a:srgbClr val="FFFFFF"/>
      </a:lt1>
      <a:dk2>
        <a:srgbClr val="1D428A"/>
      </a:dk2>
      <a:lt2>
        <a:srgbClr val="D0D3D4"/>
      </a:lt2>
      <a:accent1>
        <a:srgbClr val="00BFB3"/>
      </a:accent1>
      <a:accent2>
        <a:srgbClr val="DC582A"/>
      </a:accent2>
      <a:accent3>
        <a:srgbClr val="FFC845"/>
      </a:accent3>
      <a:accent4>
        <a:srgbClr val="7DA1C4"/>
      </a:accent4>
      <a:accent5>
        <a:srgbClr val="5D3754"/>
      </a:accent5>
      <a:accent6>
        <a:srgbClr val="BE84A3"/>
      </a:accent6>
      <a:hlink>
        <a:srgbClr val="169ACF"/>
      </a:hlink>
      <a:folHlink>
        <a:srgbClr val="169ACF"/>
      </a:folHlink>
    </a:clrScheme>
    <a:fontScheme name="University of Sussex template">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39564AB0-3AC4-4BB8-907E-712226F93F05}" vid="{A4375541-CC63-4A3B-A938-E469EBCA9795}"/>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UoS Title 1 Photography">
  <a:themeElements>
    <a:clrScheme name="UoS">
      <a:dk1>
        <a:srgbClr val="000000"/>
      </a:dk1>
      <a:lt1>
        <a:srgbClr val="FFFFFF"/>
      </a:lt1>
      <a:dk2>
        <a:srgbClr val="1D428A"/>
      </a:dk2>
      <a:lt2>
        <a:srgbClr val="D0D3D4"/>
      </a:lt2>
      <a:accent1>
        <a:srgbClr val="00BFB3"/>
      </a:accent1>
      <a:accent2>
        <a:srgbClr val="DC582A"/>
      </a:accent2>
      <a:accent3>
        <a:srgbClr val="FFC845"/>
      </a:accent3>
      <a:accent4>
        <a:srgbClr val="7DA1C4"/>
      </a:accent4>
      <a:accent5>
        <a:srgbClr val="5D3754"/>
      </a:accent5>
      <a:accent6>
        <a:srgbClr val="BE84A3"/>
      </a:accent6>
      <a:hlink>
        <a:srgbClr val="169ACF"/>
      </a:hlink>
      <a:folHlink>
        <a:srgbClr val="169ACF"/>
      </a:folHlink>
    </a:clrScheme>
    <a:fontScheme name="University of Sussex template">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39564AB0-3AC4-4BB8-907E-712226F93F05}" vid="{8372A5CE-BEED-4359-9DDC-4299F1E9BF19}"/>
    </a:ext>
  </a:extLst>
</a:theme>
</file>

<file path=ppt/theme/theme3.xml><?xml version="1.0" encoding="utf-8"?>
<a:theme xmlns:a="http://schemas.openxmlformats.org/drawingml/2006/main" name="UoS Title 2">
  <a:themeElements>
    <a:clrScheme name="UoS">
      <a:dk1>
        <a:srgbClr val="000000"/>
      </a:dk1>
      <a:lt1>
        <a:srgbClr val="FFFFFF"/>
      </a:lt1>
      <a:dk2>
        <a:srgbClr val="1D428A"/>
      </a:dk2>
      <a:lt2>
        <a:srgbClr val="D0D3D4"/>
      </a:lt2>
      <a:accent1>
        <a:srgbClr val="00BFB3"/>
      </a:accent1>
      <a:accent2>
        <a:srgbClr val="DC582A"/>
      </a:accent2>
      <a:accent3>
        <a:srgbClr val="FFC845"/>
      </a:accent3>
      <a:accent4>
        <a:srgbClr val="7DA1C4"/>
      </a:accent4>
      <a:accent5>
        <a:srgbClr val="5D3754"/>
      </a:accent5>
      <a:accent6>
        <a:srgbClr val="BE84A3"/>
      </a:accent6>
      <a:hlink>
        <a:srgbClr val="169ACF"/>
      </a:hlink>
      <a:folHlink>
        <a:srgbClr val="169ACF"/>
      </a:folHlink>
    </a:clrScheme>
    <a:fontScheme name="University of Sussex template">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39564AB0-3AC4-4BB8-907E-712226F93F05}" vid="{073EEEDA-07D0-4DE7-8D8C-52E19073D806}"/>
    </a:ext>
  </a:extLst>
</a:theme>
</file>

<file path=ppt/theme/theme4.xml><?xml version="1.0" encoding="utf-8"?>
<a:theme xmlns:a="http://schemas.openxmlformats.org/drawingml/2006/main" name="UoS Title 2 Photography">
  <a:themeElements>
    <a:clrScheme name="UoS">
      <a:dk1>
        <a:srgbClr val="000000"/>
      </a:dk1>
      <a:lt1>
        <a:srgbClr val="FFFFFF"/>
      </a:lt1>
      <a:dk2>
        <a:srgbClr val="1D428A"/>
      </a:dk2>
      <a:lt2>
        <a:srgbClr val="D0D3D4"/>
      </a:lt2>
      <a:accent1>
        <a:srgbClr val="00BFB3"/>
      </a:accent1>
      <a:accent2>
        <a:srgbClr val="DC582A"/>
      </a:accent2>
      <a:accent3>
        <a:srgbClr val="FFC845"/>
      </a:accent3>
      <a:accent4>
        <a:srgbClr val="7DA1C4"/>
      </a:accent4>
      <a:accent5>
        <a:srgbClr val="5D3754"/>
      </a:accent5>
      <a:accent6>
        <a:srgbClr val="BE84A3"/>
      </a:accent6>
      <a:hlink>
        <a:srgbClr val="169ACF"/>
      </a:hlink>
      <a:folHlink>
        <a:srgbClr val="169ACF"/>
      </a:folHlink>
    </a:clrScheme>
    <a:fontScheme name="University of Sussex template">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39564AB0-3AC4-4BB8-907E-712226F93F05}" vid="{0AA1CDCF-B8A1-40BA-856C-9103BC5F38A8}"/>
    </a:ext>
  </a:extLst>
</a:theme>
</file>

<file path=ppt/theme/theme5.xml><?xml version="1.0" encoding="utf-8"?>
<a:theme xmlns:a="http://schemas.openxmlformats.org/drawingml/2006/main" name="Cobalt - UoS Content">
  <a:themeElements>
    <a:clrScheme name="UoS">
      <a:dk1>
        <a:srgbClr val="000000"/>
      </a:dk1>
      <a:lt1>
        <a:srgbClr val="FFFFFF"/>
      </a:lt1>
      <a:dk2>
        <a:srgbClr val="1D428A"/>
      </a:dk2>
      <a:lt2>
        <a:srgbClr val="D0D3D4"/>
      </a:lt2>
      <a:accent1>
        <a:srgbClr val="00BFB3"/>
      </a:accent1>
      <a:accent2>
        <a:srgbClr val="DC582A"/>
      </a:accent2>
      <a:accent3>
        <a:srgbClr val="FFC845"/>
      </a:accent3>
      <a:accent4>
        <a:srgbClr val="7DA1C4"/>
      </a:accent4>
      <a:accent5>
        <a:srgbClr val="5D3754"/>
      </a:accent5>
      <a:accent6>
        <a:srgbClr val="BE84A3"/>
      </a:accent6>
      <a:hlink>
        <a:srgbClr val="169ACF"/>
      </a:hlink>
      <a:folHlink>
        <a:srgbClr val="169ACF"/>
      </a:folHlink>
    </a:clrScheme>
    <a:fontScheme name="University of Sussex template">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2" id="{39564AB0-3AC4-4BB8-907E-712226F93F05}" vid="{446D21D9-AA29-4A51-8052-291CCE968D9B}"/>
    </a:ext>
  </a:extLst>
</a:theme>
</file>

<file path=ppt/theme/theme6.xml><?xml version="1.0" encoding="utf-8"?>
<a:theme xmlns:a="http://schemas.openxmlformats.org/drawingml/2006/main" name="Turquoise - UoS Content">
  <a:themeElements>
    <a:clrScheme name="UoS">
      <a:dk1>
        <a:srgbClr val="000000"/>
      </a:dk1>
      <a:lt1>
        <a:srgbClr val="FFFFFF"/>
      </a:lt1>
      <a:dk2>
        <a:srgbClr val="1D428A"/>
      </a:dk2>
      <a:lt2>
        <a:srgbClr val="D0D3D4"/>
      </a:lt2>
      <a:accent1>
        <a:srgbClr val="00BFB3"/>
      </a:accent1>
      <a:accent2>
        <a:srgbClr val="DC582A"/>
      </a:accent2>
      <a:accent3>
        <a:srgbClr val="FFC845"/>
      </a:accent3>
      <a:accent4>
        <a:srgbClr val="7DA1C4"/>
      </a:accent4>
      <a:accent5>
        <a:srgbClr val="5D3754"/>
      </a:accent5>
      <a:accent6>
        <a:srgbClr val="BE84A3"/>
      </a:accent6>
      <a:hlink>
        <a:srgbClr val="169ACF"/>
      </a:hlink>
      <a:folHlink>
        <a:srgbClr val="169ACF"/>
      </a:folHlink>
    </a:clrScheme>
    <a:fontScheme name="University of Sussex template">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2" id="{39564AB0-3AC4-4BB8-907E-712226F93F05}" vid="{AFF9054F-5C41-497B-9A3F-6806A0576134}"/>
    </a:ext>
  </a:extLst>
</a:theme>
</file>

<file path=ppt/theme/theme7.xml><?xml version="1.0" encoding="utf-8"?>
<a:theme xmlns:a="http://schemas.openxmlformats.org/drawingml/2006/main" name="Orange - UoS Content">
  <a:themeElements>
    <a:clrScheme name="UoS">
      <a:dk1>
        <a:srgbClr val="000000"/>
      </a:dk1>
      <a:lt1>
        <a:srgbClr val="FFFFFF"/>
      </a:lt1>
      <a:dk2>
        <a:srgbClr val="1D428A"/>
      </a:dk2>
      <a:lt2>
        <a:srgbClr val="D0D3D4"/>
      </a:lt2>
      <a:accent1>
        <a:srgbClr val="00BFB3"/>
      </a:accent1>
      <a:accent2>
        <a:srgbClr val="DC582A"/>
      </a:accent2>
      <a:accent3>
        <a:srgbClr val="FFC845"/>
      </a:accent3>
      <a:accent4>
        <a:srgbClr val="7DA1C4"/>
      </a:accent4>
      <a:accent5>
        <a:srgbClr val="5D3754"/>
      </a:accent5>
      <a:accent6>
        <a:srgbClr val="BE84A3"/>
      </a:accent6>
      <a:hlink>
        <a:srgbClr val="169ACF"/>
      </a:hlink>
      <a:folHlink>
        <a:srgbClr val="169ACF"/>
      </a:folHlink>
    </a:clrScheme>
    <a:fontScheme name="University of Sussex template">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2" id="{39564AB0-3AC4-4BB8-907E-712226F93F05}" vid="{F33FC8B9-3C0D-4055-86A1-301EDE735633}"/>
    </a:ext>
  </a:extLst>
</a:theme>
</file>

<file path=ppt/theme/theme8.xml><?xml version="1.0" encoding="utf-8"?>
<a:theme xmlns:a="http://schemas.openxmlformats.org/drawingml/2006/main" name="Blue - UoS Content">
  <a:themeElements>
    <a:clrScheme name="UoS">
      <a:dk1>
        <a:srgbClr val="000000"/>
      </a:dk1>
      <a:lt1>
        <a:srgbClr val="FFFFFF"/>
      </a:lt1>
      <a:dk2>
        <a:srgbClr val="1D428A"/>
      </a:dk2>
      <a:lt2>
        <a:srgbClr val="D0D3D4"/>
      </a:lt2>
      <a:accent1>
        <a:srgbClr val="00BFB3"/>
      </a:accent1>
      <a:accent2>
        <a:srgbClr val="DC582A"/>
      </a:accent2>
      <a:accent3>
        <a:srgbClr val="FFC845"/>
      </a:accent3>
      <a:accent4>
        <a:srgbClr val="7DA1C4"/>
      </a:accent4>
      <a:accent5>
        <a:srgbClr val="5D3754"/>
      </a:accent5>
      <a:accent6>
        <a:srgbClr val="BE84A3"/>
      </a:accent6>
      <a:hlink>
        <a:srgbClr val="169ACF"/>
      </a:hlink>
      <a:folHlink>
        <a:srgbClr val="169ACF"/>
      </a:folHlink>
    </a:clrScheme>
    <a:fontScheme name="University of Sussex template">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2" id="{39564AB0-3AC4-4BB8-907E-712226F93F05}" vid="{62B820E7-F25B-4304-8584-59E3FA9B8C10}"/>
    </a:ext>
  </a:extLst>
</a:theme>
</file>

<file path=ppt/theme/theme9.xml><?xml version="1.0" encoding="utf-8"?>
<a:theme xmlns:a="http://schemas.openxmlformats.org/drawingml/2006/main" name="Grape - UoS Content">
  <a:themeElements>
    <a:clrScheme name="UoS">
      <a:dk1>
        <a:srgbClr val="000000"/>
      </a:dk1>
      <a:lt1>
        <a:srgbClr val="FFFFFF"/>
      </a:lt1>
      <a:dk2>
        <a:srgbClr val="1D428A"/>
      </a:dk2>
      <a:lt2>
        <a:srgbClr val="D0D3D4"/>
      </a:lt2>
      <a:accent1>
        <a:srgbClr val="00BFB3"/>
      </a:accent1>
      <a:accent2>
        <a:srgbClr val="DC582A"/>
      </a:accent2>
      <a:accent3>
        <a:srgbClr val="FFC845"/>
      </a:accent3>
      <a:accent4>
        <a:srgbClr val="7DA1C4"/>
      </a:accent4>
      <a:accent5>
        <a:srgbClr val="5D3754"/>
      </a:accent5>
      <a:accent6>
        <a:srgbClr val="BE84A3"/>
      </a:accent6>
      <a:hlink>
        <a:srgbClr val="169ACF"/>
      </a:hlink>
      <a:folHlink>
        <a:srgbClr val="169ACF"/>
      </a:folHlink>
    </a:clrScheme>
    <a:fontScheme name="University of Sussex template">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2" id="{39564AB0-3AC4-4BB8-907E-712226F93F05}" vid="{DF8C4877-EB66-4F2A-AB60-F0CF50ADE275}"/>
    </a:ext>
  </a:extLst>
</a:theme>
</file>

<file path=docProps/app.xml><?xml version="1.0" encoding="utf-8"?>
<Properties xmlns="http://schemas.openxmlformats.org/officeDocument/2006/extended-properties" xmlns:vt="http://schemas.openxmlformats.org/officeDocument/2006/docPropsVTypes">
  <Template>UoS Title 1</Template>
  <TotalTime>2507</TotalTime>
  <Words>2263</Words>
  <Application>Microsoft Office PowerPoint</Application>
  <PresentationFormat>On-screen Show (4:3)</PresentationFormat>
  <Paragraphs>197</Paragraphs>
  <Slides>23</Slides>
  <Notes>23</Notes>
  <HiddenSlides>0</HiddenSlides>
  <MMClips>0</MMClips>
  <ScaleCrop>false</ScaleCrop>
  <HeadingPairs>
    <vt:vector size="6" baseType="variant">
      <vt:variant>
        <vt:lpstr>Fonts Used</vt:lpstr>
      </vt:variant>
      <vt:variant>
        <vt:i4>3</vt:i4>
      </vt:variant>
      <vt:variant>
        <vt:lpstr>Theme</vt:lpstr>
      </vt:variant>
      <vt:variant>
        <vt:i4>9</vt:i4>
      </vt:variant>
      <vt:variant>
        <vt:lpstr>Slide Titles</vt:lpstr>
      </vt:variant>
      <vt:variant>
        <vt:i4>23</vt:i4>
      </vt:variant>
    </vt:vector>
  </HeadingPairs>
  <TitlesOfParts>
    <vt:vector size="35" baseType="lpstr">
      <vt:lpstr>Arial</vt:lpstr>
      <vt:lpstr>Calibri</vt:lpstr>
      <vt:lpstr>Georgia</vt:lpstr>
      <vt:lpstr>UoS Title 1</vt:lpstr>
      <vt:lpstr>UoS Title 1 Photography</vt:lpstr>
      <vt:lpstr>UoS Title 2</vt:lpstr>
      <vt:lpstr>UoS Title 2 Photography</vt:lpstr>
      <vt:lpstr>Cobalt - UoS Content</vt:lpstr>
      <vt:lpstr>Turquoise - UoS Content</vt:lpstr>
      <vt:lpstr>Orange - UoS Content</vt:lpstr>
      <vt:lpstr>Blue - UoS Content</vt:lpstr>
      <vt:lpstr>Grape - UoS Content</vt:lpstr>
      <vt:lpstr>How could a 4-day week help Sussex workers thrive?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Charlotte Rae</dc:creator>
  <cp:lastModifiedBy>Harriet Judson</cp:lastModifiedBy>
  <cp:revision>62</cp:revision>
  <dcterms:created xsi:type="dcterms:W3CDTF">2021-05-17T09:05:09Z</dcterms:created>
  <dcterms:modified xsi:type="dcterms:W3CDTF">2021-12-02T12:20:48Z</dcterms:modified>
</cp:coreProperties>
</file>