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6" r:id="rId4"/>
    <p:sldId id="257" r:id="rId5"/>
    <p:sldId id="263" r:id="rId6"/>
    <p:sldId id="264" r:id="rId7"/>
    <p:sldId id="262" r:id="rId8"/>
    <p:sldId id="267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5F204-CEF6-4DB1-9666-78F8CD1300A6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3026C6-7731-4119-BEDE-D94C5634150E}">
      <dgm:prSet/>
      <dgm:spPr/>
      <dgm:t>
        <a:bodyPr/>
        <a:lstStyle/>
        <a:p>
          <a:pPr rtl="0"/>
          <a:r>
            <a:rPr lang="en-GB" dirty="0" smtClean="0">
              <a:solidFill>
                <a:schemeClr val="accent5">
                  <a:lumMod val="50000"/>
                </a:schemeClr>
              </a:solidFill>
            </a:rPr>
            <a:t>Volunteering and community liaison</a:t>
          </a:r>
          <a:endParaRPr lang="en-GB" dirty="0">
            <a:solidFill>
              <a:schemeClr val="accent5">
                <a:lumMod val="50000"/>
              </a:schemeClr>
            </a:solidFill>
          </a:endParaRPr>
        </a:p>
      </dgm:t>
    </dgm:pt>
    <dgm:pt modelId="{4CD7AFBA-994B-4989-B9B9-B0C61C9787B9}" type="parTrans" cxnId="{B7943E77-682D-4D30-8038-43D3C802117E}">
      <dgm:prSet/>
      <dgm:spPr/>
      <dgm:t>
        <a:bodyPr/>
        <a:lstStyle/>
        <a:p>
          <a:endParaRPr lang="en-GB"/>
        </a:p>
      </dgm:t>
    </dgm:pt>
    <dgm:pt modelId="{9B9FA970-DB6A-43D7-BF7E-F709E0948B84}" type="sibTrans" cxnId="{B7943E77-682D-4D30-8038-43D3C802117E}">
      <dgm:prSet/>
      <dgm:spPr/>
      <dgm:t>
        <a:bodyPr/>
        <a:lstStyle/>
        <a:p>
          <a:endParaRPr lang="en-GB"/>
        </a:p>
      </dgm:t>
    </dgm:pt>
    <dgm:pt modelId="{D2939882-45E8-48A5-B859-B0F76CC54949}">
      <dgm:prSet/>
      <dgm:spPr/>
      <dgm:t>
        <a:bodyPr/>
        <a:lstStyle/>
        <a:p>
          <a:pPr rtl="0"/>
          <a:r>
            <a:rPr lang="en-GB" dirty="0" smtClean="0">
              <a:solidFill>
                <a:schemeClr val="accent5">
                  <a:lumMod val="50000"/>
                </a:schemeClr>
              </a:solidFill>
            </a:rPr>
            <a:t>Evidence and insight</a:t>
          </a:r>
          <a:endParaRPr lang="en-GB" dirty="0">
            <a:solidFill>
              <a:schemeClr val="accent5">
                <a:lumMod val="50000"/>
              </a:schemeClr>
            </a:solidFill>
          </a:endParaRPr>
        </a:p>
      </dgm:t>
    </dgm:pt>
    <dgm:pt modelId="{97076EF8-D8C7-494C-9C4C-ED80FF59738A}" type="parTrans" cxnId="{3335E237-9E43-4D0A-A42E-0C6E01E002FF}">
      <dgm:prSet/>
      <dgm:spPr/>
      <dgm:t>
        <a:bodyPr/>
        <a:lstStyle/>
        <a:p>
          <a:endParaRPr lang="en-GB"/>
        </a:p>
      </dgm:t>
    </dgm:pt>
    <dgm:pt modelId="{22B6D5EA-77A3-4F15-890D-1B7147419E88}" type="sibTrans" cxnId="{3335E237-9E43-4D0A-A42E-0C6E01E002FF}">
      <dgm:prSet/>
      <dgm:spPr/>
      <dgm:t>
        <a:bodyPr/>
        <a:lstStyle/>
        <a:p>
          <a:endParaRPr lang="en-GB"/>
        </a:p>
      </dgm:t>
    </dgm:pt>
    <dgm:pt modelId="{6DC3D22E-DD20-4378-96A1-85684D9C6D81}">
      <dgm:prSet/>
      <dgm:spPr/>
      <dgm:t>
        <a:bodyPr/>
        <a:lstStyle/>
        <a:p>
          <a:pPr rtl="0"/>
          <a:r>
            <a:rPr lang="en-GB" dirty="0" smtClean="0">
              <a:solidFill>
                <a:schemeClr val="accent5">
                  <a:lumMod val="50000"/>
                </a:schemeClr>
              </a:solidFill>
            </a:rPr>
            <a:t>Information and signposting</a:t>
          </a:r>
          <a:endParaRPr lang="en-GB" dirty="0">
            <a:solidFill>
              <a:schemeClr val="accent5">
                <a:lumMod val="50000"/>
              </a:schemeClr>
            </a:solidFill>
          </a:endParaRPr>
        </a:p>
      </dgm:t>
    </dgm:pt>
    <dgm:pt modelId="{FF4CC00F-954E-4656-945F-EF2B9E6F3591}" type="parTrans" cxnId="{7A179B81-ADBA-49FB-9CBB-CEDAB6568C32}">
      <dgm:prSet/>
      <dgm:spPr/>
      <dgm:t>
        <a:bodyPr/>
        <a:lstStyle/>
        <a:p>
          <a:endParaRPr lang="en-GB"/>
        </a:p>
      </dgm:t>
    </dgm:pt>
    <dgm:pt modelId="{54CC3B7B-9ECA-41D5-AD98-7BE56D201EDF}" type="sibTrans" cxnId="{7A179B81-ADBA-49FB-9CBB-CEDAB6568C32}">
      <dgm:prSet/>
      <dgm:spPr/>
      <dgm:t>
        <a:bodyPr/>
        <a:lstStyle/>
        <a:p>
          <a:endParaRPr lang="en-GB"/>
        </a:p>
      </dgm:t>
    </dgm:pt>
    <dgm:pt modelId="{B476E18C-5E7B-466F-BFCC-6B0645CE5551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Partnership</a:t>
          </a:r>
          <a:endParaRPr lang="en-GB" dirty="0">
            <a:solidFill>
              <a:schemeClr val="bg1"/>
            </a:solidFill>
          </a:endParaRPr>
        </a:p>
      </dgm:t>
    </dgm:pt>
    <dgm:pt modelId="{D00E8A2A-BADB-4C3D-9D21-C60E827C3E14}" type="sibTrans" cxnId="{BBEB6EF1-45BD-4B81-A4C6-39DFD7B547A2}">
      <dgm:prSet/>
      <dgm:spPr/>
      <dgm:t>
        <a:bodyPr/>
        <a:lstStyle/>
        <a:p>
          <a:endParaRPr lang="en-GB"/>
        </a:p>
      </dgm:t>
    </dgm:pt>
    <dgm:pt modelId="{30430BD3-0912-4CC1-A6A5-C2465196A635}" type="parTrans" cxnId="{BBEB6EF1-45BD-4B81-A4C6-39DFD7B547A2}">
      <dgm:prSet/>
      <dgm:spPr/>
      <dgm:t>
        <a:bodyPr/>
        <a:lstStyle/>
        <a:p>
          <a:endParaRPr lang="en-GB"/>
        </a:p>
      </dgm:t>
    </dgm:pt>
    <dgm:pt modelId="{FFF93C4C-2CBD-40E6-9A0D-8BB39796DC19}" type="pres">
      <dgm:prSet presAssocID="{43A5F204-CEF6-4DB1-9666-78F8CD1300A6}" presName="Name0" presStyleCnt="0">
        <dgm:presLayoutVars>
          <dgm:chMax val="7"/>
          <dgm:dir/>
          <dgm:animOne val="branch"/>
        </dgm:presLayoutVars>
      </dgm:prSet>
      <dgm:spPr/>
    </dgm:pt>
    <dgm:pt modelId="{B73DF99B-B49B-403C-84FD-BDC856832809}" type="pres">
      <dgm:prSet presAssocID="{B476E18C-5E7B-466F-BFCC-6B0645CE5551}" presName="parTx1" presStyleLbl="node1" presStyleIdx="0" presStyleCnt="1" custLinFactNeighborX="895" custLinFactNeighborY="-481"/>
      <dgm:spPr/>
      <dgm:t>
        <a:bodyPr/>
        <a:lstStyle/>
        <a:p>
          <a:endParaRPr lang="en-GB"/>
        </a:p>
      </dgm:t>
    </dgm:pt>
    <dgm:pt modelId="{2DD45EF6-BF9D-4FFC-8557-4913E457F87D}" type="pres">
      <dgm:prSet presAssocID="{B476E18C-5E7B-466F-BFCC-6B0645CE5551}" presName="spPre1" presStyleCnt="0"/>
      <dgm:spPr/>
    </dgm:pt>
    <dgm:pt modelId="{C7950E33-2470-480B-AE07-01C83CF8CF03}" type="pres">
      <dgm:prSet presAssocID="{B476E18C-5E7B-466F-BFCC-6B0645CE5551}" presName="chLin1" presStyleCnt="0"/>
      <dgm:spPr/>
    </dgm:pt>
    <dgm:pt modelId="{4C5B1B88-0C7D-4655-A8A0-EE06264BA9C4}" type="pres">
      <dgm:prSet presAssocID="{4CD7AFBA-994B-4989-B9B9-B0C61C9787B9}" presName="Name11" presStyleLbl="parChTrans1D1" presStyleIdx="0" presStyleCnt="6"/>
      <dgm:spPr/>
    </dgm:pt>
    <dgm:pt modelId="{78B0D8A0-BA13-4F8A-8AED-DBE9D784886B}" type="pres">
      <dgm:prSet presAssocID="{2C3026C6-7731-4119-BEDE-D94C5634150E}" presName="txAndLines1" presStyleCnt="0"/>
      <dgm:spPr/>
    </dgm:pt>
    <dgm:pt modelId="{1E6608D3-F825-4E01-8420-45D95918561A}" type="pres">
      <dgm:prSet presAssocID="{2C3026C6-7731-4119-BEDE-D94C5634150E}" presName="anchor1" presStyleCnt="0"/>
      <dgm:spPr/>
    </dgm:pt>
    <dgm:pt modelId="{53353BB9-9A33-4189-8A52-DDB13BEE92A5}" type="pres">
      <dgm:prSet presAssocID="{2C3026C6-7731-4119-BEDE-D94C5634150E}" presName="backup1" presStyleCnt="0"/>
      <dgm:spPr/>
    </dgm:pt>
    <dgm:pt modelId="{1C8AC290-D06C-4FA9-83C2-2E48FE7BFFE5}" type="pres">
      <dgm:prSet presAssocID="{2C3026C6-7731-4119-BEDE-D94C5634150E}" presName="preLine1" presStyleLbl="parChTrans1D1" presStyleIdx="1" presStyleCnt="6"/>
      <dgm:spPr/>
    </dgm:pt>
    <dgm:pt modelId="{2D67B67D-9350-41C3-ADD3-DE052796105E}" type="pres">
      <dgm:prSet presAssocID="{2C3026C6-7731-4119-BEDE-D94C5634150E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964EBF-AC2F-4141-9F7F-EBC1AA403143}" type="pres">
      <dgm:prSet presAssocID="{97076EF8-D8C7-494C-9C4C-ED80FF59738A}" presName="Name11" presStyleLbl="parChTrans1D1" presStyleIdx="2" presStyleCnt="6"/>
      <dgm:spPr/>
    </dgm:pt>
    <dgm:pt modelId="{72779108-A2DF-4E56-A554-27ED19FD3CDB}" type="pres">
      <dgm:prSet presAssocID="{D2939882-45E8-48A5-B859-B0F76CC54949}" presName="txAndLines1" presStyleCnt="0"/>
      <dgm:spPr/>
    </dgm:pt>
    <dgm:pt modelId="{022251E6-C319-4003-AEDC-6AFBA338333A}" type="pres">
      <dgm:prSet presAssocID="{D2939882-45E8-48A5-B859-B0F76CC54949}" presName="anchor1" presStyleCnt="0"/>
      <dgm:spPr/>
    </dgm:pt>
    <dgm:pt modelId="{44524A65-6BBB-421B-BDF8-8878F72214C9}" type="pres">
      <dgm:prSet presAssocID="{D2939882-45E8-48A5-B859-B0F76CC54949}" presName="backup1" presStyleCnt="0"/>
      <dgm:spPr/>
    </dgm:pt>
    <dgm:pt modelId="{54158F13-7A5A-41ED-AFF8-7574D881811D}" type="pres">
      <dgm:prSet presAssocID="{D2939882-45E8-48A5-B859-B0F76CC54949}" presName="preLine1" presStyleLbl="parChTrans1D1" presStyleIdx="3" presStyleCnt="6"/>
      <dgm:spPr/>
    </dgm:pt>
    <dgm:pt modelId="{3CEBAC82-ACE9-4FD8-B084-0A486333192B}" type="pres">
      <dgm:prSet presAssocID="{D2939882-45E8-48A5-B859-B0F76CC54949}" presName="desTx1" presStyleLbl="revTx" presStyleIdx="0" presStyleCnt="0">
        <dgm:presLayoutVars>
          <dgm:bulletEnabled val="1"/>
        </dgm:presLayoutVars>
      </dgm:prSet>
      <dgm:spPr/>
    </dgm:pt>
    <dgm:pt modelId="{C369E38F-122B-4883-B5D1-3857705FF20C}" type="pres">
      <dgm:prSet presAssocID="{FF4CC00F-954E-4656-945F-EF2B9E6F3591}" presName="Name11" presStyleLbl="parChTrans1D1" presStyleIdx="4" presStyleCnt="6"/>
      <dgm:spPr/>
    </dgm:pt>
    <dgm:pt modelId="{0C68B3C9-0761-4C45-9480-C9CC4AB3A11B}" type="pres">
      <dgm:prSet presAssocID="{6DC3D22E-DD20-4378-96A1-85684D9C6D81}" presName="txAndLines1" presStyleCnt="0"/>
      <dgm:spPr/>
    </dgm:pt>
    <dgm:pt modelId="{125AC237-5218-4077-8022-5742B5653048}" type="pres">
      <dgm:prSet presAssocID="{6DC3D22E-DD20-4378-96A1-85684D9C6D81}" presName="anchor1" presStyleCnt="0"/>
      <dgm:spPr/>
    </dgm:pt>
    <dgm:pt modelId="{4E42D0D5-ED3C-4268-B326-A18EA4AA061F}" type="pres">
      <dgm:prSet presAssocID="{6DC3D22E-DD20-4378-96A1-85684D9C6D81}" presName="backup1" presStyleCnt="0"/>
      <dgm:spPr/>
    </dgm:pt>
    <dgm:pt modelId="{A910FCED-81F7-4D64-9FA7-1818446B67E3}" type="pres">
      <dgm:prSet presAssocID="{6DC3D22E-DD20-4378-96A1-85684D9C6D81}" presName="preLine1" presStyleLbl="parChTrans1D1" presStyleIdx="5" presStyleCnt="6"/>
      <dgm:spPr/>
    </dgm:pt>
    <dgm:pt modelId="{3C148474-F41B-4ED7-B6C0-360D6980767F}" type="pres">
      <dgm:prSet presAssocID="{6DC3D22E-DD20-4378-96A1-85684D9C6D81}" presName="desTx1" presStyleLbl="revTx" presStyleIdx="0" presStyleCnt="0">
        <dgm:presLayoutVars>
          <dgm:bulletEnabled val="1"/>
        </dgm:presLayoutVars>
      </dgm:prSet>
      <dgm:spPr/>
    </dgm:pt>
  </dgm:ptLst>
  <dgm:cxnLst>
    <dgm:cxn modelId="{04368393-C8ED-422E-B24F-714D70106D66}" type="presOf" srcId="{43A5F204-CEF6-4DB1-9666-78F8CD1300A6}" destId="{FFF93C4C-2CBD-40E6-9A0D-8BB39796DC19}" srcOrd="0" destOrd="0" presId="urn:microsoft.com/office/officeart/2009/3/layout/SubStepProcess"/>
    <dgm:cxn modelId="{3335E237-9E43-4D0A-A42E-0C6E01E002FF}" srcId="{B476E18C-5E7B-466F-BFCC-6B0645CE5551}" destId="{D2939882-45E8-48A5-B859-B0F76CC54949}" srcOrd="1" destOrd="0" parTransId="{97076EF8-D8C7-494C-9C4C-ED80FF59738A}" sibTransId="{22B6D5EA-77A3-4F15-890D-1B7147419E88}"/>
    <dgm:cxn modelId="{7A179B81-ADBA-49FB-9CBB-CEDAB6568C32}" srcId="{B476E18C-5E7B-466F-BFCC-6B0645CE5551}" destId="{6DC3D22E-DD20-4378-96A1-85684D9C6D81}" srcOrd="2" destOrd="0" parTransId="{FF4CC00F-954E-4656-945F-EF2B9E6F3591}" sibTransId="{54CC3B7B-9ECA-41D5-AD98-7BE56D201EDF}"/>
    <dgm:cxn modelId="{AE3D83F3-9C01-4804-A9FF-7CD32A7BF0A9}" type="presOf" srcId="{2C3026C6-7731-4119-BEDE-D94C5634150E}" destId="{2D67B67D-9350-41C3-ADD3-DE052796105E}" srcOrd="0" destOrd="0" presId="urn:microsoft.com/office/officeart/2009/3/layout/SubStepProcess"/>
    <dgm:cxn modelId="{8334EFEE-E009-4CA7-B493-70B88C4651BC}" type="presOf" srcId="{6DC3D22E-DD20-4378-96A1-85684D9C6D81}" destId="{3C148474-F41B-4ED7-B6C0-360D6980767F}" srcOrd="0" destOrd="0" presId="urn:microsoft.com/office/officeart/2009/3/layout/SubStepProcess"/>
    <dgm:cxn modelId="{7C577C45-1D9C-4D08-A2A7-2FCCA6FC4F8D}" type="presOf" srcId="{B476E18C-5E7B-466F-BFCC-6B0645CE5551}" destId="{B73DF99B-B49B-403C-84FD-BDC856832809}" srcOrd="0" destOrd="0" presId="urn:microsoft.com/office/officeart/2009/3/layout/SubStepProcess"/>
    <dgm:cxn modelId="{5632EBDD-3467-4518-B566-8170518F0F49}" type="presOf" srcId="{D2939882-45E8-48A5-B859-B0F76CC54949}" destId="{3CEBAC82-ACE9-4FD8-B084-0A486333192B}" srcOrd="0" destOrd="0" presId="urn:microsoft.com/office/officeart/2009/3/layout/SubStepProcess"/>
    <dgm:cxn modelId="{B7943E77-682D-4D30-8038-43D3C802117E}" srcId="{B476E18C-5E7B-466F-BFCC-6B0645CE5551}" destId="{2C3026C6-7731-4119-BEDE-D94C5634150E}" srcOrd="0" destOrd="0" parTransId="{4CD7AFBA-994B-4989-B9B9-B0C61C9787B9}" sibTransId="{9B9FA970-DB6A-43D7-BF7E-F709E0948B84}"/>
    <dgm:cxn modelId="{BBEB6EF1-45BD-4B81-A4C6-39DFD7B547A2}" srcId="{43A5F204-CEF6-4DB1-9666-78F8CD1300A6}" destId="{B476E18C-5E7B-466F-BFCC-6B0645CE5551}" srcOrd="0" destOrd="0" parTransId="{30430BD3-0912-4CC1-A6A5-C2465196A635}" sibTransId="{D00E8A2A-BADB-4C3D-9D21-C60E827C3E14}"/>
    <dgm:cxn modelId="{908ACCEA-1651-4C84-864B-87BE7D8F6291}" type="presParOf" srcId="{FFF93C4C-2CBD-40E6-9A0D-8BB39796DC19}" destId="{B73DF99B-B49B-403C-84FD-BDC856832809}" srcOrd="0" destOrd="0" presId="urn:microsoft.com/office/officeart/2009/3/layout/SubStepProcess"/>
    <dgm:cxn modelId="{8DA566F8-DB6D-4D04-A1A0-046A64C469E5}" type="presParOf" srcId="{FFF93C4C-2CBD-40E6-9A0D-8BB39796DC19}" destId="{2DD45EF6-BF9D-4FFC-8557-4913E457F87D}" srcOrd="1" destOrd="0" presId="urn:microsoft.com/office/officeart/2009/3/layout/SubStepProcess"/>
    <dgm:cxn modelId="{2BA2390E-6EB9-4B03-80D4-D2EC0BF42014}" type="presParOf" srcId="{FFF93C4C-2CBD-40E6-9A0D-8BB39796DC19}" destId="{C7950E33-2470-480B-AE07-01C83CF8CF03}" srcOrd="2" destOrd="0" presId="urn:microsoft.com/office/officeart/2009/3/layout/SubStepProcess"/>
    <dgm:cxn modelId="{69876CBB-CE1D-4F73-BD88-BA8ABB7946FC}" type="presParOf" srcId="{C7950E33-2470-480B-AE07-01C83CF8CF03}" destId="{4C5B1B88-0C7D-4655-A8A0-EE06264BA9C4}" srcOrd="0" destOrd="0" presId="urn:microsoft.com/office/officeart/2009/3/layout/SubStepProcess"/>
    <dgm:cxn modelId="{448EFD37-81DC-4B9C-937C-C89AAF8D7EC0}" type="presParOf" srcId="{C7950E33-2470-480B-AE07-01C83CF8CF03}" destId="{78B0D8A0-BA13-4F8A-8AED-DBE9D784886B}" srcOrd="1" destOrd="0" presId="urn:microsoft.com/office/officeart/2009/3/layout/SubStepProcess"/>
    <dgm:cxn modelId="{F59DBD45-5A14-4149-9B8F-94C520976FFA}" type="presParOf" srcId="{78B0D8A0-BA13-4F8A-8AED-DBE9D784886B}" destId="{1E6608D3-F825-4E01-8420-45D95918561A}" srcOrd="0" destOrd="0" presId="urn:microsoft.com/office/officeart/2009/3/layout/SubStepProcess"/>
    <dgm:cxn modelId="{31456C5F-AC6C-41E3-86A3-454B3EA0E2EE}" type="presParOf" srcId="{78B0D8A0-BA13-4F8A-8AED-DBE9D784886B}" destId="{53353BB9-9A33-4189-8A52-DDB13BEE92A5}" srcOrd="1" destOrd="0" presId="urn:microsoft.com/office/officeart/2009/3/layout/SubStepProcess"/>
    <dgm:cxn modelId="{F0C001CE-977D-401B-B6F8-6D31B8E24DA5}" type="presParOf" srcId="{78B0D8A0-BA13-4F8A-8AED-DBE9D784886B}" destId="{1C8AC290-D06C-4FA9-83C2-2E48FE7BFFE5}" srcOrd="2" destOrd="0" presId="urn:microsoft.com/office/officeart/2009/3/layout/SubStepProcess"/>
    <dgm:cxn modelId="{DE22DE03-0BF7-4A0F-8A83-E72BCEE83A56}" type="presParOf" srcId="{78B0D8A0-BA13-4F8A-8AED-DBE9D784886B}" destId="{2D67B67D-9350-41C3-ADD3-DE052796105E}" srcOrd="3" destOrd="0" presId="urn:microsoft.com/office/officeart/2009/3/layout/SubStepProcess"/>
    <dgm:cxn modelId="{14ED3E4B-310B-4564-9CA0-8552FC62B56B}" type="presParOf" srcId="{C7950E33-2470-480B-AE07-01C83CF8CF03}" destId="{92964EBF-AC2F-4141-9F7F-EBC1AA403143}" srcOrd="2" destOrd="0" presId="urn:microsoft.com/office/officeart/2009/3/layout/SubStepProcess"/>
    <dgm:cxn modelId="{C62D7BB5-EA45-4118-A2A5-EC39CADB4134}" type="presParOf" srcId="{C7950E33-2470-480B-AE07-01C83CF8CF03}" destId="{72779108-A2DF-4E56-A554-27ED19FD3CDB}" srcOrd="3" destOrd="0" presId="urn:microsoft.com/office/officeart/2009/3/layout/SubStepProcess"/>
    <dgm:cxn modelId="{06434AC0-3BF1-43BE-806C-5E9DFF077F81}" type="presParOf" srcId="{72779108-A2DF-4E56-A554-27ED19FD3CDB}" destId="{022251E6-C319-4003-AEDC-6AFBA338333A}" srcOrd="0" destOrd="0" presId="urn:microsoft.com/office/officeart/2009/3/layout/SubStepProcess"/>
    <dgm:cxn modelId="{05E8E7C0-3608-40DF-969F-7425BE4E5DA8}" type="presParOf" srcId="{72779108-A2DF-4E56-A554-27ED19FD3CDB}" destId="{44524A65-6BBB-421B-BDF8-8878F72214C9}" srcOrd="1" destOrd="0" presId="urn:microsoft.com/office/officeart/2009/3/layout/SubStepProcess"/>
    <dgm:cxn modelId="{45EAEB71-D0F2-447F-8CE6-48BF65C9A8DC}" type="presParOf" srcId="{72779108-A2DF-4E56-A554-27ED19FD3CDB}" destId="{54158F13-7A5A-41ED-AFF8-7574D881811D}" srcOrd="2" destOrd="0" presId="urn:microsoft.com/office/officeart/2009/3/layout/SubStepProcess"/>
    <dgm:cxn modelId="{E5C58752-DCFE-4828-A238-8311209CC83B}" type="presParOf" srcId="{72779108-A2DF-4E56-A554-27ED19FD3CDB}" destId="{3CEBAC82-ACE9-4FD8-B084-0A486333192B}" srcOrd="3" destOrd="0" presId="urn:microsoft.com/office/officeart/2009/3/layout/SubStepProcess"/>
    <dgm:cxn modelId="{A96D176F-2621-4DE9-B268-A781462B733E}" type="presParOf" srcId="{C7950E33-2470-480B-AE07-01C83CF8CF03}" destId="{C369E38F-122B-4883-B5D1-3857705FF20C}" srcOrd="4" destOrd="0" presId="urn:microsoft.com/office/officeart/2009/3/layout/SubStepProcess"/>
    <dgm:cxn modelId="{8DCA8A50-C896-40BD-B1DF-1ACAB611234D}" type="presParOf" srcId="{C7950E33-2470-480B-AE07-01C83CF8CF03}" destId="{0C68B3C9-0761-4C45-9480-C9CC4AB3A11B}" srcOrd="5" destOrd="0" presId="urn:microsoft.com/office/officeart/2009/3/layout/SubStepProcess"/>
    <dgm:cxn modelId="{9B2EE462-43CF-4037-85EF-F95B55D0C5A2}" type="presParOf" srcId="{0C68B3C9-0761-4C45-9480-C9CC4AB3A11B}" destId="{125AC237-5218-4077-8022-5742B5653048}" srcOrd="0" destOrd="0" presId="urn:microsoft.com/office/officeart/2009/3/layout/SubStepProcess"/>
    <dgm:cxn modelId="{C1B90632-5810-4B05-981B-B09F66007FDF}" type="presParOf" srcId="{0C68B3C9-0761-4C45-9480-C9CC4AB3A11B}" destId="{4E42D0D5-ED3C-4268-B326-A18EA4AA061F}" srcOrd="1" destOrd="0" presId="urn:microsoft.com/office/officeart/2009/3/layout/SubStepProcess"/>
    <dgm:cxn modelId="{F348ECA4-D46F-4684-BC3D-48B1DC1B4E20}" type="presParOf" srcId="{0C68B3C9-0761-4C45-9480-C9CC4AB3A11B}" destId="{A910FCED-81F7-4D64-9FA7-1818446B67E3}" srcOrd="2" destOrd="0" presId="urn:microsoft.com/office/officeart/2009/3/layout/SubStepProcess"/>
    <dgm:cxn modelId="{ABC52C1B-DD04-4D3E-9A77-18C25B66B255}" type="presParOf" srcId="{0C68B3C9-0761-4C45-9480-C9CC4AB3A11B}" destId="{3C148474-F41B-4ED7-B6C0-360D6980767F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DF99B-B49B-403C-84FD-BDC856832809}">
      <dsp:nvSpPr>
        <dsp:cNvPr id="0" name=""/>
        <dsp:cNvSpPr/>
      </dsp:nvSpPr>
      <dsp:spPr>
        <a:xfrm>
          <a:off x="10339" y="388640"/>
          <a:ext cx="3712964" cy="3712964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>
              <a:solidFill>
                <a:schemeClr val="bg1"/>
              </a:solidFill>
            </a:rPr>
            <a:t>Partnership</a:t>
          </a:r>
          <a:endParaRPr lang="en-GB" sz="4000" kern="1200" dirty="0">
            <a:solidFill>
              <a:schemeClr val="bg1"/>
            </a:solidFill>
          </a:endParaRPr>
        </a:p>
      </dsp:txBody>
      <dsp:txXfrm>
        <a:off x="554090" y="932391"/>
        <a:ext cx="2625462" cy="2625462"/>
      </dsp:txXfrm>
    </dsp:sp>
    <dsp:sp modelId="{4C5B1B88-0C7D-4655-A8A0-EE06264BA9C4}">
      <dsp:nvSpPr>
        <dsp:cNvPr id="0" name=""/>
        <dsp:cNvSpPr/>
      </dsp:nvSpPr>
      <dsp:spPr>
        <a:xfrm rot="18222917">
          <a:off x="3478193" y="1418798"/>
          <a:ext cx="15930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303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AC290-D06C-4FA9-83C2-2E48FE7BFFE5}">
      <dsp:nvSpPr>
        <dsp:cNvPr id="0" name=""/>
        <dsp:cNvSpPr/>
      </dsp:nvSpPr>
      <dsp:spPr>
        <a:xfrm>
          <a:off x="4716831" y="756250"/>
          <a:ext cx="433993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7B67D-9350-41C3-ADD3-DE052796105E}">
      <dsp:nvSpPr>
        <dsp:cNvPr id="0" name=""/>
        <dsp:cNvSpPr/>
      </dsp:nvSpPr>
      <dsp:spPr>
        <a:xfrm>
          <a:off x="5150824" y="2884"/>
          <a:ext cx="3077408" cy="150673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accent5">
                  <a:lumMod val="50000"/>
                </a:schemeClr>
              </a:solidFill>
            </a:rPr>
            <a:t>Volunteering and community liaison</a:t>
          </a:r>
          <a:endParaRPr lang="en-GB" sz="2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150824" y="2884"/>
        <a:ext cx="3077408" cy="1506731"/>
      </dsp:txXfrm>
    </dsp:sp>
    <dsp:sp modelId="{92964EBF-AC2F-4141-9F7F-EBC1AA403143}">
      <dsp:nvSpPr>
        <dsp:cNvPr id="0" name=""/>
        <dsp:cNvSpPr/>
      </dsp:nvSpPr>
      <dsp:spPr>
        <a:xfrm rot="61789">
          <a:off x="3832519" y="2255034"/>
          <a:ext cx="8843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43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58F13-7A5A-41ED-AFF8-7574D881811D}">
      <dsp:nvSpPr>
        <dsp:cNvPr id="0" name=""/>
        <dsp:cNvSpPr/>
      </dsp:nvSpPr>
      <dsp:spPr>
        <a:xfrm>
          <a:off x="4716831" y="2262981"/>
          <a:ext cx="433993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BAC82-ACE9-4FD8-B084-0A486333192B}">
      <dsp:nvSpPr>
        <dsp:cNvPr id="0" name=""/>
        <dsp:cNvSpPr/>
      </dsp:nvSpPr>
      <dsp:spPr>
        <a:xfrm>
          <a:off x="5150824" y="1509615"/>
          <a:ext cx="3077408" cy="150673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accent5">
                  <a:lumMod val="50000"/>
                </a:schemeClr>
              </a:solidFill>
            </a:rPr>
            <a:t>Evidence and insight</a:t>
          </a:r>
          <a:endParaRPr lang="en-GB" sz="2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150824" y="1509615"/>
        <a:ext cx="3077408" cy="1506731"/>
      </dsp:txXfrm>
    </dsp:sp>
    <dsp:sp modelId="{C369E38F-122B-4883-B5D1-3857705FF20C}">
      <dsp:nvSpPr>
        <dsp:cNvPr id="0" name=""/>
        <dsp:cNvSpPr/>
      </dsp:nvSpPr>
      <dsp:spPr>
        <a:xfrm rot="3414538">
          <a:off x="3464924" y="3091269"/>
          <a:ext cx="16195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957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0FCED-81F7-4D64-9FA7-1818446B67E3}">
      <dsp:nvSpPr>
        <dsp:cNvPr id="0" name=""/>
        <dsp:cNvSpPr/>
      </dsp:nvSpPr>
      <dsp:spPr>
        <a:xfrm>
          <a:off x="4716831" y="3769712"/>
          <a:ext cx="433993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48474-F41B-4ED7-B6C0-360D6980767F}">
      <dsp:nvSpPr>
        <dsp:cNvPr id="0" name=""/>
        <dsp:cNvSpPr/>
      </dsp:nvSpPr>
      <dsp:spPr>
        <a:xfrm>
          <a:off x="5150824" y="3016347"/>
          <a:ext cx="3077408" cy="150673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accent5">
                  <a:lumMod val="50000"/>
                </a:schemeClr>
              </a:solidFill>
            </a:rPr>
            <a:t>Information and signposting</a:t>
          </a:r>
          <a:endParaRPr lang="en-GB" sz="2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150824" y="3016347"/>
        <a:ext cx="3077408" cy="1506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7697E-3D66-4265-A69D-C48654FF541D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40717-5DAF-48D9-9150-C2C39F750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1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Overarching view on the functions of Healthwatch – hone in on the making peoples’ views known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717-5DAF-48D9-9150-C2C39F7500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82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r>
              <a:rPr lang="en-GB" baseline="0" dirty="0" smtClean="0"/>
              <a:t> and key players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717-5DAF-48D9-9150-C2C39F7500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665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Through partnership working we will deliver in these</a:t>
            </a:r>
            <a:r>
              <a:rPr lang="en-GB" baseline="0" dirty="0" smtClean="0"/>
              <a:t> areas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717-5DAF-48D9-9150-C2C39F75003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7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D01E8-1744-49C3-98C9-66158C04A4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5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85649-E42F-44F1-B691-4CEFFDB03B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2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CCEEE-A0B6-441F-A408-F1DB06D71C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6014E-960F-48A8-B140-541447721F5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6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8708C-17B6-4F86-B844-4933951A11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7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FF324-3F84-45D0-ABBD-B4341EDE9D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8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E6CB3-3C56-468D-913C-3C0EBAB5D6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3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8EBCB-34BF-4E43-9EBF-5D191B3F75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68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A3CAC-EC03-4780-8164-2BCA10E5BE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71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393A5-EF99-440F-BD97-B7E6E5E8F6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4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6D097-79AE-48B4-865C-CB0AAFE4D2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19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69E17E-84F4-43F0-BD52-5EB178DCCE1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2.jpg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SSP new without graph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88913"/>
            <a:ext cx="3568700" cy="11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80372" y="3996353"/>
            <a:ext cx="2439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delivering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085184"/>
            <a:ext cx="4752528" cy="11443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84784"/>
            <a:ext cx="5713447" cy="2349161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>
            <a:off x="0" y="1628800"/>
            <a:ext cx="9144000" cy="7200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3296"/>
            <a:ext cx="1728192" cy="71056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Purpose…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ESSP new without graphi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456384" cy="10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even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key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functions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Gathering views and understanding the experiences of patients and the public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Making peoples’ views known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Promoting and supporting the involvement of people in the commissioning and provision of local care services and how they are scrutinized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Recommending investigation or special review of services via Healthwatch England or directly to the Care Quality Commission (CQC)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Providing advice and information about access to services and support for making informed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choices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Making the views and experiences of people known to Healthwatch England and providing a steer to help it carry out its role as national champion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NHS Complaints Advocacy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41209"/>
            <a:ext cx="2376264" cy="57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3296"/>
            <a:ext cx="1728192" cy="71056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Why…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ESSP new without graphi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456384" cy="10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Health and Social Care Act 2012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Independent local representation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Healthwatch England (HWE)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Care Quality Commission (CQC)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err="1" smtClean="0">
                <a:solidFill>
                  <a:schemeClr val="accent5">
                    <a:lumMod val="50000"/>
                  </a:schemeClr>
                </a:solidFill>
              </a:rPr>
              <a:t>LiNK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Legacy</a:t>
            </a: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41209"/>
            <a:ext cx="2376264" cy="57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52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3296"/>
            <a:ext cx="1728192" cy="71056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Delivery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ESSP new without graphi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456384" cy="10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366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41209"/>
            <a:ext cx="2376264" cy="57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3296"/>
            <a:ext cx="1728192" cy="71056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Tools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ESSP new without graph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456384" cy="10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Volunteering and community Liaison</a:t>
            </a: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Enter and view</a:t>
            </a:r>
          </a:p>
          <a:p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Patient experience</a:t>
            </a:r>
          </a:p>
          <a:p>
            <a:pPr marL="0" indent="0">
              <a:buNone/>
            </a:pP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Health connectors</a:t>
            </a: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41209"/>
            <a:ext cx="2376264" cy="57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2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3296"/>
            <a:ext cx="1728192" cy="71056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Tools…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ESSP new without graph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456384" cy="10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Evidence and insight</a:t>
            </a: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Partnership = broader picture and themes</a:t>
            </a:r>
          </a:p>
          <a:p>
            <a:pPr marL="0" indent="0">
              <a:buNone/>
            </a:pP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Information activities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Influencing Locally and Nationally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41209"/>
            <a:ext cx="2376264" cy="57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2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3296"/>
            <a:ext cx="1728192" cy="71056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Tools…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ESSP new without graph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456384" cy="10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Information and sign posting</a:t>
            </a:r>
          </a:p>
          <a:p>
            <a:pPr marL="0" indent="0">
              <a:buNone/>
            </a:pP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Advocacy service – SEAP</a:t>
            </a:r>
          </a:p>
          <a:p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Plain English advice</a:t>
            </a:r>
          </a:p>
          <a:p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Respected portal</a:t>
            </a:r>
            <a:endParaRPr lang="en-GB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41209"/>
            <a:ext cx="2376264" cy="57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Contact…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ESSP new without graph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456384" cy="10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657493"/>
              </p:ext>
            </p:extLst>
          </p:nvPr>
        </p:nvGraphicFramePr>
        <p:xfrm>
          <a:off x="611560" y="3068960"/>
          <a:ext cx="8208912" cy="2896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7140"/>
                <a:gridCol w="3831772"/>
              </a:tblGrid>
              <a:tr h="6436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chemeClr val="bg1"/>
                          </a:solidFill>
                          <a:effectLst/>
                        </a:rPr>
                        <a:t>Contact </a:t>
                      </a:r>
                      <a:r>
                        <a:rPr lang="en-GB" sz="3200" dirty="0">
                          <a:solidFill>
                            <a:schemeClr val="bg1"/>
                          </a:solidFill>
                          <a:effectLst/>
                        </a:rPr>
                        <a:t>Details</a:t>
                      </a:r>
                      <a:endParaRPr lang="en-GB" sz="3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63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Healthwatch helpline (for member of the public)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0333 101 4007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63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Healthwatch email address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chemeClr val="bg1"/>
                          </a:solidFill>
                          <a:effectLst/>
                        </a:rPr>
                        <a:t>info@healthwatcheastsussex.co.uk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63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Healthwatch textphone (for member of the public)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07826021114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63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Healthwatch website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chemeClr val="bg1"/>
                          </a:solidFill>
                          <a:effectLst/>
                        </a:rPr>
                        <a:t>www.healthwatcheastsussex.co.uk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20241"/>
            <a:ext cx="5083953" cy="12241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6093296"/>
            <a:ext cx="1728192" cy="71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6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154</Words>
  <Application>Microsoft Office PowerPoint</Application>
  <PresentationFormat>On-screen Show (4:3)</PresentationFormat>
  <Paragraphs>72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PowerPoint Presentation</vt:lpstr>
      <vt:lpstr>Purpose…</vt:lpstr>
      <vt:lpstr>Why…</vt:lpstr>
      <vt:lpstr>Delivery…</vt:lpstr>
      <vt:lpstr>Tools…</vt:lpstr>
      <vt:lpstr>Tools…</vt:lpstr>
      <vt:lpstr>Tools…</vt:lpstr>
      <vt:lpstr>Contact…</vt:lpstr>
    </vt:vector>
  </TitlesOfParts>
  <Company>East sussex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bethanh</dc:creator>
  <cp:lastModifiedBy>Richard Eyre</cp:lastModifiedBy>
  <cp:revision>14</cp:revision>
  <dcterms:created xsi:type="dcterms:W3CDTF">2011-06-28T10:38:25Z</dcterms:created>
  <dcterms:modified xsi:type="dcterms:W3CDTF">2013-07-05T11:59:01Z</dcterms:modified>
</cp:coreProperties>
</file>